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6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8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1" r:id="rId1"/>
    <p:sldMasterId id="2147483957" r:id="rId2"/>
    <p:sldMasterId id="2147483959" r:id="rId3"/>
    <p:sldMasterId id="2147484014" r:id="rId4"/>
    <p:sldMasterId id="2147484286" r:id="rId5"/>
    <p:sldMasterId id="2147484299" r:id="rId6"/>
    <p:sldMasterId id="2147484311" r:id="rId7"/>
    <p:sldMasterId id="2147484325" r:id="rId8"/>
    <p:sldMasterId id="2147484337" r:id="rId9"/>
    <p:sldMasterId id="2147484351" r:id="rId10"/>
    <p:sldMasterId id="2147484363" r:id="rId11"/>
    <p:sldMasterId id="2147484375" r:id="rId12"/>
    <p:sldMasterId id="2147484388" r:id="rId13"/>
    <p:sldMasterId id="2147484402" r:id="rId14"/>
    <p:sldMasterId id="2147484431" r:id="rId15"/>
    <p:sldMasterId id="2147484461" r:id="rId16"/>
    <p:sldMasterId id="2147484490" r:id="rId17"/>
    <p:sldMasterId id="2147484504" r:id="rId18"/>
    <p:sldMasterId id="2147484518" r:id="rId19"/>
  </p:sldMasterIdLst>
  <p:notesMasterIdLst>
    <p:notesMasterId r:id="rId87"/>
  </p:notesMasterIdLst>
  <p:sldIdLst>
    <p:sldId id="523" r:id="rId20"/>
    <p:sldId id="524" r:id="rId21"/>
    <p:sldId id="525" r:id="rId22"/>
    <p:sldId id="526" r:id="rId23"/>
    <p:sldId id="527" r:id="rId24"/>
    <p:sldId id="528" r:id="rId25"/>
    <p:sldId id="529" r:id="rId26"/>
    <p:sldId id="530" r:id="rId27"/>
    <p:sldId id="531" r:id="rId28"/>
    <p:sldId id="532" r:id="rId29"/>
    <p:sldId id="533" r:id="rId30"/>
    <p:sldId id="534" r:id="rId31"/>
    <p:sldId id="535" r:id="rId32"/>
    <p:sldId id="536" r:id="rId33"/>
    <p:sldId id="537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548" r:id="rId45"/>
    <p:sldId id="549" r:id="rId46"/>
    <p:sldId id="550" r:id="rId47"/>
    <p:sldId id="551" r:id="rId48"/>
    <p:sldId id="552" r:id="rId49"/>
    <p:sldId id="553" r:id="rId50"/>
    <p:sldId id="554" r:id="rId51"/>
    <p:sldId id="555" r:id="rId52"/>
    <p:sldId id="556" r:id="rId53"/>
    <p:sldId id="557" r:id="rId54"/>
    <p:sldId id="558" r:id="rId55"/>
    <p:sldId id="559" r:id="rId56"/>
    <p:sldId id="560" r:id="rId57"/>
    <p:sldId id="561" r:id="rId58"/>
    <p:sldId id="562" r:id="rId59"/>
    <p:sldId id="563" r:id="rId60"/>
    <p:sldId id="564" r:id="rId61"/>
    <p:sldId id="565" r:id="rId62"/>
    <p:sldId id="566" r:id="rId63"/>
    <p:sldId id="590" r:id="rId64"/>
    <p:sldId id="568" r:id="rId65"/>
    <p:sldId id="569" r:id="rId66"/>
    <p:sldId id="570" r:id="rId67"/>
    <p:sldId id="571" r:id="rId68"/>
    <p:sldId id="572" r:id="rId69"/>
    <p:sldId id="573" r:id="rId70"/>
    <p:sldId id="574" r:id="rId71"/>
    <p:sldId id="575" r:id="rId72"/>
    <p:sldId id="576" r:id="rId73"/>
    <p:sldId id="577" r:id="rId74"/>
    <p:sldId id="578" r:id="rId75"/>
    <p:sldId id="579" r:id="rId76"/>
    <p:sldId id="580" r:id="rId77"/>
    <p:sldId id="581" r:id="rId78"/>
    <p:sldId id="582" r:id="rId79"/>
    <p:sldId id="583" r:id="rId80"/>
    <p:sldId id="584" r:id="rId81"/>
    <p:sldId id="585" r:id="rId82"/>
    <p:sldId id="587" r:id="rId83"/>
    <p:sldId id="588" r:id="rId84"/>
    <p:sldId id="586" r:id="rId85"/>
    <p:sldId id="589" r:id="rId86"/>
  </p:sldIdLst>
  <p:sldSz cx="12192000" cy="6858000"/>
  <p:notesSz cx="6858000" cy="9144000"/>
  <p:defaultTextStyle>
    <a:defPPr>
      <a:defRPr lang="en-US"/>
    </a:defPPr>
    <a:lvl1pPr marL="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87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425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138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85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59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274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96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647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82"/>
    <p:restoredTop sz="93581"/>
  </p:normalViewPr>
  <p:slideViewPr>
    <p:cSldViewPr snapToGrid="0" snapToObjects="1">
      <p:cViewPr>
        <p:scale>
          <a:sx n="61" d="100"/>
          <a:sy n="61" d="100"/>
        </p:scale>
        <p:origin x="-1038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29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31" Type="http://schemas.microsoft.com/office/2015/10/relationships/revisionInfo" Target="revisionInfo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529DA-4B7C-423F-81DB-6CFD5E3D0ADC}" type="doc">
      <dgm:prSet loTypeId="urn:microsoft.com/office/officeart/2005/8/layout/target3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3B4B4076-233A-4C9F-A8D2-C66FB98B7F76}">
      <dgm:prSet phldrT="[Text]"/>
      <dgm:spPr>
        <a:solidFill>
          <a:schemeClr val="accent6">
            <a:lumMod val="60000"/>
            <a:lumOff val="40000"/>
            <a:alpha val="9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ctr"/>
          <a:r>
            <a:rPr lang="zh-TW" alt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零售業公司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gm:t>
    </dgm:pt>
    <dgm:pt modelId="{52609B08-20DA-4F0B-86A7-5DAA2617C4B7}" type="parTrans" cxnId="{9667A6C6-B80B-4EFF-8D95-56FE0623E45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3F1F5BA9-3F6F-43E1-999C-B228902F6D1A}" type="sibTrans" cxnId="{9667A6C6-B80B-4EFF-8D95-56FE0623E458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9BA50D57-DBF6-49DF-B5B8-A55FDC6E415C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altLang="zh-TW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10</a:t>
          </a:r>
          <a:r>
            <a:rPr lang="zh-TW" alt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顧客、</a:t>
          </a:r>
          <a:r>
            <a:rPr lang="en-US" altLang="zh-TW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7</a:t>
          </a:r>
          <a:r>
            <a:rPr lang="zh-TW" alt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人強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gm:t>
    </dgm:pt>
    <dgm:pt modelId="{1A2817E4-8B33-432D-9741-7F7065BBA7F7}" type="parTrans" cxnId="{D19D8516-5E7F-4A68-A45E-F93D7B27DE2F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4E8B306A-1BBD-4D17-979C-630E919DFB88}" type="sibTrans" cxnId="{D19D8516-5E7F-4A68-A45E-F93D7B27DE2F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DCE0648A-5572-4678-8E12-434EC9142EF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1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</a:t>
          </a:r>
          <a:r>
            <a:rPr lang="zh-TW" altLang="en-US" sz="31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美安獨家品牌  </a:t>
          </a:r>
          <a:r>
            <a:rPr lang="en-US" sz="31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      </a:t>
          </a:r>
          <a:r>
            <a:rPr lang="zh-TW" altLang="en-US" sz="31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業績紅利管理計劃  </a:t>
          </a:r>
          <a:r>
            <a:rPr lang="en-US" sz="31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      $</a:t>
          </a:r>
          <a:endParaRPr lang="en-US" sz="31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gm:t>
    </dgm:pt>
    <dgm:pt modelId="{E3928BD4-5DE9-4583-9878-DFE840EB45A9}" type="parTrans" cxnId="{B8875740-868C-4808-8EAC-47C63A7B0653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69EF6CC7-4CD1-402A-A691-8E12430B80E4}" type="sibTrans" cxnId="{B8875740-868C-4808-8EAC-47C63A7B0653}">
      <dgm:prSet/>
      <dgm:spPr/>
      <dgm:t>
        <a:bodyPr/>
        <a:lstStyle/>
        <a:p>
          <a:endParaRPr lang="en-US">
            <a:latin typeface="Calibri" pitchFamily="34" charset="0"/>
          </a:endParaRPr>
        </a:p>
      </dgm:t>
    </dgm:pt>
    <dgm:pt modelId="{B308BFF2-F538-403B-8A02-DB8BDA6B2719}" type="pres">
      <dgm:prSet presAssocID="{1C7529DA-4B7C-423F-81DB-6CFD5E3D0AD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B078F5-8F08-47E0-A4F8-94613BBABB9C}" type="pres">
      <dgm:prSet presAssocID="{3B4B4076-233A-4C9F-A8D2-C66FB98B7F76}" presName="circle1" presStyleLbl="node1" presStyleIdx="0" presStyleCnt="3"/>
      <dgm:spPr>
        <a:effectLst/>
      </dgm:spPr>
      <dgm:t>
        <a:bodyPr/>
        <a:lstStyle/>
        <a:p>
          <a:endParaRPr lang="en-US"/>
        </a:p>
      </dgm:t>
    </dgm:pt>
    <dgm:pt modelId="{F5626BAC-AC5C-44F5-B21A-3195343B0134}" type="pres">
      <dgm:prSet presAssocID="{3B4B4076-233A-4C9F-A8D2-C66FB98B7F76}" presName="space" presStyleCnt="0"/>
      <dgm:spPr/>
      <dgm:t>
        <a:bodyPr/>
        <a:lstStyle/>
        <a:p>
          <a:endParaRPr lang="en-US"/>
        </a:p>
      </dgm:t>
    </dgm:pt>
    <dgm:pt modelId="{BD3BE9F0-0CAC-4157-9E46-0F0134B9F740}" type="pres">
      <dgm:prSet presAssocID="{3B4B4076-233A-4C9F-A8D2-C66FB98B7F76}" presName="rect1" presStyleLbl="alignAcc1" presStyleIdx="0" presStyleCnt="3" custLinFactNeighborX="1303"/>
      <dgm:spPr/>
      <dgm:t>
        <a:bodyPr/>
        <a:lstStyle/>
        <a:p>
          <a:endParaRPr lang="en-US"/>
        </a:p>
      </dgm:t>
    </dgm:pt>
    <dgm:pt modelId="{42D4A862-359B-44CF-8CA5-94211F5C18E7}" type="pres">
      <dgm:prSet presAssocID="{9BA50D57-DBF6-49DF-B5B8-A55FDC6E415C}" presName="vertSpace2" presStyleLbl="node1" presStyleIdx="0" presStyleCnt="3"/>
      <dgm:spPr/>
      <dgm:t>
        <a:bodyPr/>
        <a:lstStyle/>
        <a:p>
          <a:endParaRPr lang="en-US"/>
        </a:p>
      </dgm:t>
    </dgm:pt>
    <dgm:pt modelId="{CC0488D7-AB8B-4CB7-BE9B-5C470E029F54}" type="pres">
      <dgm:prSet presAssocID="{9BA50D57-DBF6-49DF-B5B8-A55FDC6E415C}" presName="circle2" presStyleLbl="node1" presStyleIdx="1" presStyleCnt="3"/>
      <dgm:spPr/>
      <dgm:t>
        <a:bodyPr/>
        <a:lstStyle/>
        <a:p>
          <a:endParaRPr lang="en-US"/>
        </a:p>
      </dgm:t>
    </dgm:pt>
    <dgm:pt modelId="{F2D11CBB-27D3-4C6C-B610-9E25E398FE2B}" type="pres">
      <dgm:prSet presAssocID="{9BA50D57-DBF6-49DF-B5B8-A55FDC6E415C}" presName="rect2" presStyleLbl="alignAcc1" presStyleIdx="1" presStyleCnt="3"/>
      <dgm:spPr/>
      <dgm:t>
        <a:bodyPr/>
        <a:lstStyle/>
        <a:p>
          <a:endParaRPr lang="en-US"/>
        </a:p>
      </dgm:t>
    </dgm:pt>
    <dgm:pt modelId="{6537C74C-157F-4BFC-9AA2-F847C60375F3}" type="pres">
      <dgm:prSet presAssocID="{DCE0648A-5572-4678-8E12-434EC9142EF1}" presName="vertSpace3" presStyleLbl="node1" presStyleIdx="1" presStyleCnt="3"/>
      <dgm:spPr/>
      <dgm:t>
        <a:bodyPr/>
        <a:lstStyle/>
        <a:p>
          <a:endParaRPr lang="en-US"/>
        </a:p>
      </dgm:t>
    </dgm:pt>
    <dgm:pt modelId="{65ACC6ED-26AD-412F-A0DE-EF20BC771EE5}" type="pres">
      <dgm:prSet presAssocID="{DCE0648A-5572-4678-8E12-434EC9142EF1}" presName="circle3" presStyleLbl="node1" presStyleIdx="2" presStyleCnt="3"/>
      <dgm:spPr/>
      <dgm:t>
        <a:bodyPr/>
        <a:lstStyle/>
        <a:p>
          <a:endParaRPr lang="en-US"/>
        </a:p>
      </dgm:t>
    </dgm:pt>
    <dgm:pt modelId="{5D617F1E-53C0-4096-832F-9EE948F88D6F}" type="pres">
      <dgm:prSet presAssocID="{DCE0648A-5572-4678-8E12-434EC9142EF1}" presName="rect3" presStyleLbl="alignAcc1" presStyleIdx="2" presStyleCnt="3"/>
      <dgm:spPr/>
      <dgm:t>
        <a:bodyPr/>
        <a:lstStyle/>
        <a:p>
          <a:endParaRPr lang="en-US"/>
        </a:p>
      </dgm:t>
    </dgm:pt>
    <dgm:pt modelId="{584280F9-B47C-4EAE-A9B0-99769235EDE1}" type="pres">
      <dgm:prSet presAssocID="{3B4B4076-233A-4C9F-A8D2-C66FB98B7F76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DAC1F7-F76F-4680-BF3C-80E5461D45FF}" type="pres">
      <dgm:prSet presAssocID="{9BA50D57-DBF6-49DF-B5B8-A55FDC6E415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F9DAA-1B29-4EB3-B5A5-48F4174E1BE4}" type="pres">
      <dgm:prSet presAssocID="{DCE0648A-5572-4678-8E12-434EC9142EF1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946D59-76E5-4D06-AB09-03A57DBDDF8E}" type="presOf" srcId="{DCE0648A-5572-4678-8E12-434EC9142EF1}" destId="{C21F9DAA-1B29-4EB3-B5A5-48F4174E1BE4}" srcOrd="1" destOrd="0" presId="urn:microsoft.com/office/officeart/2005/8/layout/target3"/>
    <dgm:cxn modelId="{D19D8516-5E7F-4A68-A45E-F93D7B27DE2F}" srcId="{1C7529DA-4B7C-423F-81DB-6CFD5E3D0ADC}" destId="{9BA50D57-DBF6-49DF-B5B8-A55FDC6E415C}" srcOrd="1" destOrd="0" parTransId="{1A2817E4-8B33-432D-9741-7F7065BBA7F7}" sibTransId="{4E8B306A-1BBD-4D17-979C-630E919DFB88}"/>
    <dgm:cxn modelId="{74381A28-9432-4B07-882A-C95F73481B19}" type="presOf" srcId="{DCE0648A-5572-4678-8E12-434EC9142EF1}" destId="{5D617F1E-53C0-4096-832F-9EE948F88D6F}" srcOrd="0" destOrd="0" presId="urn:microsoft.com/office/officeart/2005/8/layout/target3"/>
    <dgm:cxn modelId="{9667A6C6-B80B-4EFF-8D95-56FE0623E458}" srcId="{1C7529DA-4B7C-423F-81DB-6CFD5E3D0ADC}" destId="{3B4B4076-233A-4C9F-A8D2-C66FB98B7F76}" srcOrd="0" destOrd="0" parTransId="{52609B08-20DA-4F0B-86A7-5DAA2617C4B7}" sibTransId="{3F1F5BA9-3F6F-43E1-999C-B228902F6D1A}"/>
    <dgm:cxn modelId="{63F1FD91-F918-41FF-BDBC-9C1DC9E9919A}" type="presOf" srcId="{1C7529DA-4B7C-423F-81DB-6CFD5E3D0ADC}" destId="{B308BFF2-F538-403B-8A02-DB8BDA6B2719}" srcOrd="0" destOrd="0" presId="urn:microsoft.com/office/officeart/2005/8/layout/target3"/>
    <dgm:cxn modelId="{CFC61140-9A11-4608-9A5C-896B3BC91C4E}" type="presOf" srcId="{9BA50D57-DBF6-49DF-B5B8-A55FDC6E415C}" destId="{35DAC1F7-F76F-4680-BF3C-80E5461D45FF}" srcOrd="1" destOrd="0" presId="urn:microsoft.com/office/officeart/2005/8/layout/target3"/>
    <dgm:cxn modelId="{3A43B1C3-2EBD-4244-AC57-3B7DB5C252B5}" type="presOf" srcId="{9BA50D57-DBF6-49DF-B5B8-A55FDC6E415C}" destId="{F2D11CBB-27D3-4C6C-B610-9E25E398FE2B}" srcOrd="0" destOrd="0" presId="urn:microsoft.com/office/officeart/2005/8/layout/target3"/>
    <dgm:cxn modelId="{B8875740-868C-4808-8EAC-47C63A7B0653}" srcId="{1C7529DA-4B7C-423F-81DB-6CFD5E3D0ADC}" destId="{DCE0648A-5572-4678-8E12-434EC9142EF1}" srcOrd="2" destOrd="0" parTransId="{E3928BD4-5DE9-4583-9878-DFE840EB45A9}" sibTransId="{69EF6CC7-4CD1-402A-A691-8E12430B80E4}"/>
    <dgm:cxn modelId="{6CFA8073-1F43-41C7-B264-22A254BEB727}" type="presOf" srcId="{3B4B4076-233A-4C9F-A8D2-C66FB98B7F76}" destId="{BD3BE9F0-0CAC-4157-9E46-0F0134B9F740}" srcOrd="0" destOrd="0" presId="urn:microsoft.com/office/officeart/2005/8/layout/target3"/>
    <dgm:cxn modelId="{E62C3C3C-B6B3-4D6C-AC34-A39AD80770BA}" type="presOf" srcId="{3B4B4076-233A-4C9F-A8D2-C66FB98B7F76}" destId="{584280F9-B47C-4EAE-A9B0-99769235EDE1}" srcOrd="1" destOrd="0" presId="urn:microsoft.com/office/officeart/2005/8/layout/target3"/>
    <dgm:cxn modelId="{2D4C20BC-1061-4C30-9345-5C64D15CFD73}" type="presParOf" srcId="{B308BFF2-F538-403B-8A02-DB8BDA6B2719}" destId="{F7B078F5-8F08-47E0-A4F8-94613BBABB9C}" srcOrd="0" destOrd="0" presId="urn:microsoft.com/office/officeart/2005/8/layout/target3"/>
    <dgm:cxn modelId="{CFAEDF93-7267-4A93-B9C6-07DD6A041048}" type="presParOf" srcId="{B308BFF2-F538-403B-8A02-DB8BDA6B2719}" destId="{F5626BAC-AC5C-44F5-B21A-3195343B0134}" srcOrd="1" destOrd="0" presId="urn:microsoft.com/office/officeart/2005/8/layout/target3"/>
    <dgm:cxn modelId="{3648E90B-00C3-4A04-9BEC-9670D9931AB1}" type="presParOf" srcId="{B308BFF2-F538-403B-8A02-DB8BDA6B2719}" destId="{BD3BE9F0-0CAC-4157-9E46-0F0134B9F740}" srcOrd="2" destOrd="0" presId="urn:microsoft.com/office/officeart/2005/8/layout/target3"/>
    <dgm:cxn modelId="{E9C928A3-3A56-423F-B0F1-E965210F49D5}" type="presParOf" srcId="{B308BFF2-F538-403B-8A02-DB8BDA6B2719}" destId="{42D4A862-359B-44CF-8CA5-94211F5C18E7}" srcOrd="3" destOrd="0" presId="urn:microsoft.com/office/officeart/2005/8/layout/target3"/>
    <dgm:cxn modelId="{67C4D87D-9DB1-4411-9AD8-414839F96683}" type="presParOf" srcId="{B308BFF2-F538-403B-8A02-DB8BDA6B2719}" destId="{CC0488D7-AB8B-4CB7-BE9B-5C470E029F54}" srcOrd="4" destOrd="0" presId="urn:microsoft.com/office/officeart/2005/8/layout/target3"/>
    <dgm:cxn modelId="{F3499E68-5F71-416D-8A10-5D250968FB86}" type="presParOf" srcId="{B308BFF2-F538-403B-8A02-DB8BDA6B2719}" destId="{F2D11CBB-27D3-4C6C-B610-9E25E398FE2B}" srcOrd="5" destOrd="0" presId="urn:microsoft.com/office/officeart/2005/8/layout/target3"/>
    <dgm:cxn modelId="{EBE9B6BC-1A87-4F12-8C78-09EDBDE0FFDE}" type="presParOf" srcId="{B308BFF2-F538-403B-8A02-DB8BDA6B2719}" destId="{6537C74C-157F-4BFC-9AA2-F847C60375F3}" srcOrd="6" destOrd="0" presId="urn:microsoft.com/office/officeart/2005/8/layout/target3"/>
    <dgm:cxn modelId="{A5ED75BB-9461-4459-9F05-45A3F7BF1A59}" type="presParOf" srcId="{B308BFF2-F538-403B-8A02-DB8BDA6B2719}" destId="{65ACC6ED-26AD-412F-A0DE-EF20BC771EE5}" srcOrd="7" destOrd="0" presId="urn:microsoft.com/office/officeart/2005/8/layout/target3"/>
    <dgm:cxn modelId="{24441729-A4EE-4016-B573-B36A391389F9}" type="presParOf" srcId="{B308BFF2-F538-403B-8A02-DB8BDA6B2719}" destId="{5D617F1E-53C0-4096-832F-9EE948F88D6F}" srcOrd="8" destOrd="0" presId="urn:microsoft.com/office/officeart/2005/8/layout/target3"/>
    <dgm:cxn modelId="{87FFB10C-13EF-49C4-B7BE-47C217454A80}" type="presParOf" srcId="{B308BFF2-F538-403B-8A02-DB8BDA6B2719}" destId="{584280F9-B47C-4EAE-A9B0-99769235EDE1}" srcOrd="9" destOrd="0" presId="urn:microsoft.com/office/officeart/2005/8/layout/target3"/>
    <dgm:cxn modelId="{D4AFFC7F-4E20-4F3F-BA9A-C4A2B6CCA0B0}" type="presParOf" srcId="{B308BFF2-F538-403B-8A02-DB8BDA6B2719}" destId="{35DAC1F7-F76F-4680-BF3C-80E5461D45FF}" srcOrd="10" destOrd="0" presId="urn:microsoft.com/office/officeart/2005/8/layout/target3"/>
    <dgm:cxn modelId="{24F8DA14-E16A-417F-B817-B0C562510FDD}" type="presParOf" srcId="{B308BFF2-F538-403B-8A02-DB8BDA6B2719}" destId="{C21F9DAA-1B29-4EB3-B5A5-48F4174E1BE4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078F5-8F08-47E0-A4F8-94613BBABB9C}">
      <dsp:nvSpPr>
        <dsp:cNvPr id="0" name=""/>
        <dsp:cNvSpPr/>
      </dsp:nvSpPr>
      <dsp:spPr>
        <a:xfrm>
          <a:off x="0" y="0"/>
          <a:ext cx="3505199" cy="35051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6">
                <a:alpha val="9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/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rgbClr r="0" g="0" b="0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3BE9F0-0CAC-4157-9E46-0F0134B9F740}">
      <dsp:nvSpPr>
        <dsp:cNvPr id="0" name=""/>
        <dsp:cNvSpPr/>
      </dsp:nvSpPr>
      <dsp:spPr>
        <a:xfrm>
          <a:off x="1752599" y="0"/>
          <a:ext cx="7797800" cy="3505199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6350" stA="52000" endA="300" endPos="35000" dir="5400000" sy="-100000" algn="bl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零售業公司</a:t>
          </a:r>
          <a:endParaRPr lang="en-US" sz="4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sp:txBody>
      <dsp:txXfrm>
        <a:off x="1752599" y="0"/>
        <a:ext cx="7797800" cy="1051562"/>
      </dsp:txXfrm>
    </dsp:sp>
    <dsp:sp modelId="{CC0488D7-AB8B-4CB7-BE9B-5C470E029F54}">
      <dsp:nvSpPr>
        <dsp:cNvPr id="0" name=""/>
        <dsp:cNvSpPr/>
      </dsp:nvSpPr>
      <dsp:spPr>
        <a:xfrm>
          <a:off x="613411" y="1051562"/>
          <a:ext cx="2278377" cy="227837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tint val="60000"/>
                <a:satMod val="160000"/>
              </a:schemeClr>
            </a:gs>
            <a:gs pos="46000">
              <a:schemeClr val="accent6">
                <a:alpha val="90000"/>
                <a:hueOff val="0"/>
                <a:satOff val="0"/>
                <a:lumOff val="0"/>
                <a:alphaOff val="-20000"/>
                <a:tint val="86000"/>
                <a:satMod val="16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6">
              <a:alpha val="90000"/>
              <a:hueOff val="0"/>
              <a:satOff val="0"/>
              <a:lumOff val="0"/>
              <a:alphaOff val="-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D11CBB-27D3-4C6C-B610-9E25E398FE2B}">
      <dsp:nvSpPr>
        <dsp:cNvPr id="0" name=""/>
        <dsp:cNvSpPr/>
      </dsp:nvSpPr>
      <dsp:spPr>
        <a:xfrm>
          <a:off x="1752599" y="1051562"/>
          <a:ext cx="7797800" cy="2278377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10</a:t>
          </a:r>
          <a:r>
            <a:rPr lang="zh-TW" altLang="en-US" sz="4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顧客、</a:t>
          </a:r>
          <a:r>
            <a:rPr lang="en-US" altLang="zh-TW" sz="4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7</a:t>
          </a:r>
          <a:r>
            <a:rPr lang="zh-TW" altLang="en-US" sz="4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人強</a:t>
          </a:r>
          <a:endParaRPr lang="en-US" sz="4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sp:txBody>
      <dsp:txXfrm>
        <a:off x="1752599" y="1051562"/>
        <a:ext cx="7797800" cy="1051558"/>
      </dsp:txXfrm>
    </dsp:sp>
    <dsp:sp modelId="{65ACC6ED-26AD-412F-A0DE-EF20BC771EE5}">
      <dsp:nvSpPr>
        <dsp:cNvPr id="0" name=""/>
        <dsp:cNvSpPr/>
      </dsp:nvSpPr>
      <dsp:spPr>
        <a:xfrm>
          <a:off x="1226820" y="2103121"/>
          <a:ext cx="1051558" cy="105155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60000"/>
                <a:satMod val="160000"/>
              </a:schemeClr>
            </a:gs>
            <a:gs pos="46000">
              <a:schemeClr val="accent6">
                <a:alpha val="90000"/>
                <a:hueOff val="0"/>
                <a:satOff val="0"/>
                <a:lumOff val="0"/>
                <a:alphaOff val="-40000"/>
                <a:tint val="86000"/>
                <a:satMod val="16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accent6">
              <a:alpha val="90000"/>
              <a:hueOff val="0"/>
              <a:satOff val="0"/>
              <a:lumOff val="0"/>
              <a:alphaOff val="-4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617F1E-53C0-4096-832F-9EE948F88D6F}">
      <dsp:nvSpPr>
        <dsp:cNvPr id="0" name=""/>
        <dsp:cNvSpPr/>
      </dsp:nvSpPr>
      <dsp:spPr>
        <a:xfrm>
          <a:off x="1752599" y="2103121"/>
          <a:ext cx="7797800" cy="105155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</a:t>
          </a:r>
          <a:r>
            <a:rPr lang="zh-TW" altLang="en-US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美安獨家品牌  </a:t>
          </a:r>
          <a:r>
            <a:rPr lang="en-US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      </a:t>
          </a:r>
          <a:r>
            <a:rPr lang="zh-TW" altLang="en-US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業績紅利管理計劃  </a:t>
          </a:r>
          <a:r>
            <a:rPr lang="en-US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rPr>
            <a:t>       $</a:t>
          </a:r>
          <a:endParaRPr lang="en-US" sz="3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bri" panose="020F0502020204030204" pitchFamily="34" charset="0"/>
            <a:ea typeface="華康儷中黑" panose="020B0509000000000000" pitchFamily="49" charset="-120"/>
          </a:endParaRPr>
        </a:p>
      </dsp:txBody>
      <dsp:txXfrm>
        <a:off x="1752599" y="2103121"/>
        <a:ext cx="7797800" cy="1051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49F9D-28C8-467A-B7FD-93CFC398F0D4}" type="datetimeFigureOut">
              <a:rPr lang="zh-HK" altLang="en-US" smtClean="0"/>
              <a:t>8/11/2017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5282E-166C-431E-A38E-30C09F5862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463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87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25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38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5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9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74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6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647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A710B-076D-4C15-BE47-46ED4987C042}" type="slidenum">
              <a:rPr lang="en-US" altLang="zh-HK">
                <a:solidFill>
                  <a:prstClr val="black"/>
                </a:solidFill>
              </a:rPr>
              <a:pPr/>
              <a:t>37</a:t>
            </a:fld>
            <a:endParaRPr lang="en-US" altLang="zh-HK">
              <a:solidFill>
                <a:prstClr val="black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7307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AE92B4-4C10-42D6-BF35-510393551DA9}" type="slidenum">
              <a:rPr lang="en-US" altLang="zh-HK">
                <a:solidFill>
                  <a:prstClr val="black"/>
                </a:solidFill>
              </a:rPr>
              <a:pPr/>
              <a:t>38</a:t>
            </a:fld>
            <a:endParaRPr lang="en-US" altLang="zh-HK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14395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7BC9C-8D21-4F16-AB67-20593C0805C9}" type="slidenum">
              <a:rPr lang="en-US" altLang="zh-HK">
                <a:solidFill>
                  <a:prstClr val="black"/>
                </a:solidFill>
              </a:rPr>
              <a:pPr/>
              <a:t>39</a:t>
            </a:fld>
            <a:endParaRPr lang="en-US" altLang="zh-HK">
              <a:solidFill>
                <a:prstClr val="black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99557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3C91C5-53C3-4639-A165-6407E1D7CA3C}" type="slidenum">
              <a:rPr lang="en-US" altLang="zh-HK">
                <a:solidFill>
                  <a:prstClr val="black"/>
                </a:solidFill>
              </a:rPr>
              <a:pPr/>
              <a:t>40</a:t>
            </a:fld>
            <a:endParaRPr lang="en-US" altLang="zh-HK">
              <a:solidFill>
                <a:prstClr val="black"/>
              </a:solidFill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8906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17896-5B7B-44D5-8B2B-5EEA99F23D78}" type="slidenum">
              <a:rPr lang="en-US" altLang="zh-HK">
                <a:solidFill>
                  <a:prstClr val="black"/>
                </a:solidFill>
              </a:rPr>
              <a:pPr/>
              <a:t>42</a:t>
            </a:fld>
            <a:endParaRPr lang="en-US" altLang="zh-HK">
              <a:solidFill>
                <a:prstClr val="black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37001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708E-97B5-4604-AAF8-CE81ED5D5714}" type="slidenum">
              <a:rPr lang="en-US" altLang="zh-HK">
                <a:solidFill>
                  <a:prstClr val="black"/>
                </a:solidFill>
              </a:rPr>
              <a:pPr/>
              <a:t>43</a:t>
            </a:fld>
            <a:endParaRPr lang="en-US" altLang="zh-HK">
              <a:solidFill>
                <a:prstClr val="black"/>
              </a:solidFill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48805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http://www.fhs.gov.hk/english/health_info/faq/women_health/WH2_5_5.html</a:t>
            </a:r>
          </a:p>
          <a:p>
            <a:r>
              <a:rPr lang="en-US" dirty="0" smtClean="0"/>
              <a:t>http://www.fhs.gov.hk/english/health_info/woman/14768.html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9E86A-3AAD-4452-B47B-25803DA9DBB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6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http://www.exrx.net/Nutrition/Antioxidants/Introduction.html</a:t>
            </a:r>
          </a:p>
          <a:p>
            <a:r>
              <a:rPr lang="en-US" dirty="0" smtClean="0"/>
              <a:t>https://www.ncbi.nlm.nih.gov/pmc/articles/PMC4310837/</a:t>
            </a:r>
          </a:p>
          <a:p>
            <a:r>
              <a:rPr lang="en-US" dirty="0" smtClean="0"/>
              <a:t>https://www.ncbi.nlm.nih.gov/pmc/articles/PMC4310837/table/Tab1/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9E86A-3AAD-4452-B47B-25803DA9DBB8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6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454A-404F-4DF1-8F43-7DDF83BF3B6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D0A05-9588-CB40-8786-998045DD7E4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8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/>
              <a:t>http://www.dh.gov.hk/english/statistics/statistics_hs/files/Health_Statistics_pamphlet_E.pdf</a:t>
            </a:r>
          </a:p>
          <a:p>
            <a:r>
              <a:rPr lang="en-US" sz="1100" dirty="0" smtClean="0"/>
              <a:t>Population and Vital Statistics for 2016</a:t>
            </a:r>
          </a:p>
          <a:p>
            <a:r>
              <a:rPr lang="en-US" sz="1100" dirty="0" smtClean="0"/>
              <a:t>Mid-Year</a:t>
            </a:r>
            <a:r>
              <a:rPr lang="en-US" sz="1100" baseline="0" dirty="0" smtClean="0"/>
              <a:t> Population (‘000): 7336.6</a:t>
            </a:r>
          </a:p>
          <a:p>
            <a:r>
              <a:rPr lang="en-US" sz="1100" baseline="0" dirty="0" smtClean="0"/>
              <a:t>Below 15 years: 830.5 (11.3%)</a:t>
            </a:r>
          </a:p>
          <a:p>
            <a:r>
              <a:rPr lang="en-US" sz="1100" baseline="0" dirty="0" smtClean="0"/>
              <a:t>25 – 64 years: 5342.9 (72.8%)</a:t>
            </a:r>
          </a:p>
          <a:p>
            <a:r>
              <a:rPr lang="en-US" sz="1100" baseline="0" dirty="0" smtClean="0"/>
              <a:t>65 years and above: 1163.2 (15.9%)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2823B-C938-48DC-9C2F-B06DE5D4BEC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58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F3CCAD4-FCEF-48BA-89AE-824175146B2B}" type="slidenum">
              <a:rPr lang="en-US" altLang="zh-HK" sz="1400"/>
              <a:pPr>
                <a:spcBef>
                  <a:spcPct val="0"/>
                </a:spcBef>
              </a:pPr>
              <a:t>17</a:t>
            </a:fld>
            <a:endParaRPr lang="en-US" altLang="zh-HK" sz="14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HK" smtClean="0"/>
          </a:p>
        </p:txBody>
      </p:sp>
    </p:spTree>
    <p:extLst>
      <p:ext uri="{BB962C8B-B14F-4D97-AF65-F5344CB8AC3E}">
        <p14:creationId xmlns:p14="http://schemas.microsoft.com/office/powerpoint/2010/main" val="128344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9A92BA6-3237-4AD0-B367-42192E8A3F5D}" type="slidenum">
              <a:rPr lang="en-US" altLang="zh-HK" sz="1400"/>
              <a:pPr>
                <a:spcBef>
                  <a:spcPct val="0"/>
                </a:spcBef>
              </a:pPr>
              <a:t>19</a:t>
            </a:fld>
            <a:endParaRPr lang="en-US" altLang="zh-HK" sz="14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HK" smtClean="0"/>
          </a:p>
        </p:txBody>
      </p:sp>
    </p:spTree>
    <p:extLst>
      <p:ext uri="{BB962C8B-B14F-4D97-AF65-F5344CB8AC3E}">
        <p14:creationId xmlns:p14="http://schemas.microsoft.com/office/powerpoint/2010/main" val="1007860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HK" smtClean="0"/>
          </a:p>
        </p:txBody>
      </p:sp>
    </p:spTree>
    <p:extLst>
      <p:ext uri="{BB962C8B-B14F-4D97-AF65-F5344CB8AC3E}">
        <p14:creationId xmlns:p14="http://schemas.microsoft.com/office/powerpoint/2010/main" val="3499071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46CC09-881F-4C52-879C-8E62C1324F7F}" type="slidenum">
              <a:rPr lang="en-US" altLang="zh-HK" sz="1400"/>
              <a:pPr>
                <a:spcBef>
                  <a:spcPct val="0"/>
                </a:spcBef>
              </a:pPr>
              <a:t>21</a:t>
            </a:fld>
            <a:endParaRPr lang="en-US" altLang="zh-HK" sz="14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HK" smtClean="0"/>
          </a:p>
        </p:txBody>
      </p:sp>
    </p:spTree>
    <p:extLst>
      <p:ext uri="{BB962C8B-B14F-4D97-AF65-F5344CB8AC3E}">
        <p14:creationId xmlns:p14="http://schemas.microsoft.com/office/powerpoint/2010/main" val="85582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89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99" indent="0">
              <a:buNone/>
              <a:defRPr sz="2700" b="1"/>
            </a:lvl2pPr>
            <a:lvl3pPr marL="1218630" indent="0">
              <a:buNone/>
              <a:defRPr sz="2400" b="1"/>
            </a:lvl3pPr>
            <a:lvl4pPr marL="1827938" indent="0">
              <a:buNone/>
              <a:defRPr sz="2100" b="1"/>
            </a:lvl4pPr>
            <a:lvl5pPr marL="2437258" indent="0">
              <a:buNone/>
              <a:defRPr sz="2100" b="1"/>
            </a:lvl5pPr>
            <a:lvl6pPr marL="3046556" indent="0">
              <a:buNone/>
              <a:defRPr sz="2100" b="1"/>
            </a:lvl6pPr>
            <a:lvl7pPr marL="3655855" indent="0">
              <a:buNone/>
              <a:defRPr sz="2100" b="1"/>
            </a:lvl7pPr>
            <a:lvl8pPr marL="4265173" indent="0">
              <a:buNone/>
              <a:defRPr sz="2100" b="1"/>
            </a:lvl8pPr>
            <a:lvl9pPr marL="487448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62A71-59EA-489C-B9F6-A132896847B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A2F50-DF51-4509-99E1-648B0F1F91B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352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11898-647F-4CD4-BC11-57C3224E8EE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3AD99-52B4-49E4-AD39-9B0979B353F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4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F1166-AC0E-4D17-B284-2FA663307A5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FC7A-975F-46DF-9127-70A93213285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26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299" indent="0">
              <a:buNone/>
              <a:defRPr sz="1900"/>
            </a:lvl2pPr>
            <a:lvl3pPr marL="1218630" indent="0">
              <a:buNone/>
              <a:defRPr sz="1600"/>
            </a:lvl3pPr>
            <a:lvl4pPr marL="1827938" indent="0">
              <a:buNone/>
              <a:defRPr sz="1300"/>
            </a:lvl4pPr>
            <a:lvl5pPr marL="2437258" indent="0">
              <a:buNone/>
              <a:defRPr sz="1300"/>
            </a:lvl5pPr>
            <a:lvl6pPr marL="3046556" indent="0">
              <a:buNone/>
              <a:defRPr sz="1300"/>
            </a:lvl6pPr>
            <a:lvl7pPr marL="3655855" indent="0">
              <a:buNone/>
              <a:defRPr sz="1300"/>
            </a:lvl7pPr>
            <a:lvl8pPr marL="4265173" indent="0">
              <a:buNone/>
              <a:defRPr sz="1300"/>
            </a:lvl8pPr>
            <a:lvl9pPr marL="487448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32062-79C7-403A-B511-3444CA07A8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84FA3-1EE5-470B-8E03-5DB7695D97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06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9299" indent="0">
              <a:buNone/>
              <a:defRPr sz="3700"/>
            </a:lvl2pPr>
            <a:lvl3pPr marL="1218630" indent="0">
              <a:buNone/>
              <a:defRPr sz="3200"/>
            </a:lvl3pPr>
            <a:lvl4pPr marL="1827938" indent="0">
              <a:buNone/>
              <a:defRPr sz="2700"/>
            </a:lvl4pPr>
            <a:lvl5pPr marL="2437258" indent="0">
              <a:buNone/>
              <a:defRPr sz="2700"/>
            </a:lvl5pPr>
            <a:lvl6pPr marL="3046556" indent="0">
              <a:buNone/>
              <a:defRPr sz="2700"/>
            </a:lvl6pPr>
            <a:lvl7pPr marL="3655855" indent="0">
              <a:buNone/>
              <a:defRPr sz="2700"/>
            </a:lvl7pPr>
            <a:lvl8pPr marL="4265173" indent="0">
              <a:buNone/>
              <a:defRPr sz="2700"/>
            </a:lvl8pPr>
            <a:lvl9pPr marL="4874483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299" indent="0">
              <a:buNone/>
              <a:defRPr sz="1900"/>
            </a:lvl2pPr>
            <a:lvl3pPr marL="1218630" indent="0">
              <a:buNone/>
              <a:defRPr sz="1600"/>
            </a:lvl3pPr>
            <a:lvl4pPr marL="1827938" indent="0">
              <a:buNone/>
              <a:defRPr sz="1300"/>
            </a:lvl4pPr>
            <a:lvl5pPr marL="2437258" indent="0">
              <a:buNone/>
              <a:defRPr sz="1300"/>
            </a:lvl5pPr>
            <a:lvl6pPr marL="3046556" indent="0">
              <a:buNone/>
              <a:defRPr sz="1300"/>
            </a:lvl6pPr>
            <a:lvl7pPr marL="3655855" indent="0">
              <a:buNone/>
              <a:defRPr sz="1300"/>
            </a:lvl7pPr>
            <a:lvl8pPr marL="4265173" indent="0">
              <a:buNone/>
              <a:defRPr sz="1300"/>
            </a:lvl8pPr>
            <a:lvl9pPr marL="487448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BFD153-1A9C-4613-844E-BBE949ED01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E5B0A-7BCB-4873-BE26-BE4E48582C1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047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42F2C-6EA6-431F-8610-7679D0F2E9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3B0206-83D6-44D9-96CB-0ADA6B214D6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929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D1582D-2F11-42A7-83BB-CA93C8F6105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E6C39-711E-49E6-8B70-736711FC0D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792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0003" y="4648200"/>
            <a:ext cx="8735484" cy="12176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1/10/12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344F1-BF8A-4A71-9B61-638755161F8B}" type="slidenum">
              <a:rPr lang="en-US" altLang="zh-H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H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459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10387976" y="5038580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8" tIns="60889" rIns="121778" bIns="60889" anchor="ctr"/>
          <a:lstStyle/>
          <a:p>
            <a:pPr algn="ctr" defTabSz="121761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728" y="776370"/>
            <a:ext cx="10750549" cy="1470025"/>
          </a:xfrm>
        </p:spPr>
        <p:txBody>
          <a:bodyPr anchor="b">
            <a:normAutofit/>
          </a:bodyPr>
          <a:lstStyle>
            <a:lvl1pPr algn="r">
              <a:defRPr sz="59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728" y="2250280"/>
            <a:ext cx="10750549" cy="2169320"/>
          </a:xfrm>
        </p:spPr>
        <p:txBody>
          <a:bodyPr>
            <a:normAutofit/>
          </a:bodyPr>
          <a:lstStyle>
            <a:lvl1pPr marL="0" marR="48697" indent="0" algn="r">
              <a:spcBef>
                <a:spcPts val="0"/>
              </a:spcBef>
              <a:buNone/>
              <a:defRPr sz="32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608755" indent="0" algn="ctr">
              <a:buNone/>
            </a:lvl2pPr>
            <a:lvl3pPr marL="1217610" indent="0" algn="ctr">
              <a:buNone/>
            </a:lvl3pPr>
            <a:lvl4pPr marL="1826397" indent="0" algn="ctr">
              <a:buNone/>
            </a:lvl4pPr>
            <a:lvl5pPr marL="2435218" indent="0" algn="ctr">
              <a:buNone/>
            </a:lvl5pPr>
            <a:lvl6pPr marL="3043972" indent="0" algn="ctr">
              <a:buNone/>
            </a:lvl6pPr>
            <a:lvl7pPr marL="3652727" indent="0" algn="ctr">
              <a:buNone/>
            </a:lvl7pPr>
            <a:lvl8pPr marL="4261547" indent="0" algn="ctr">
              <a:buNone/>
            </a:lvl8pPr>
            <a:lvl9pPr marL="487035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828800" y="6012660"/>
            <a:ext cx="7721600" cy="365125"/>
          </a:xfrm>
        </p:spPr>
        <p:txBody>
          <a:bodyPr tIns="0" bIns="0" anchor="t"/>
          <a:lstStyle>
            <a:lvl1pPr algn="r">
              <a:defRPr sz="1300"/>
            </a:lvl1pPr>
          </a:lstStyle>
          <a:p>
            <a:fld id="{71BF1CCF-7666-4D44-83CF-B1D9081B196F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828800" y="5650708"/>
            <a:ext cx="7721600" cy="365125"/>
          </a:xfrm>
        </p:spPr>
        <p:txBody>
          <a:bodyPr tIns="0" bIns="0" anchor="b"/>
          <a:lstStyle>
            <a:lvl1pPr algn="r">
              <a:defRPr sz="1500"/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189663" y="5752312"/>
            <a:ext cx="670560" cy="365125"/>
          </a:xfrm>
        </p:spPr>
        <p:txBody>
          <a:bodyPr anchor="ctr"/>
          <a:lstStyle>
            <a:lvl1pPr algn="ctr">
              <a:defRPr sz="17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3442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648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3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4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6675" indent="0">
              <a:buNone/>
              <a:defRPr sz="1200"/>
            </a:lvl2pPr>
            <a:lvl3pPr marL="913402" indent="0">
              <a:buNone/>
              <a:defRPr sz="1100"/>
            </a:lvl3pPr>
            <a:lvl4pPr marL="1370104" indent="0">
              <a:buNone/>
              <a:defRPr sz="900"/>
            </a:lvl4pPr>
            <a:lvl5pPr marL="1826805" indent="0">
              <a:buNone/>
              <a:defRPr sz="900"/>
            </a:lvl5pPr>
            <a:lvl6pPr marL="2283534" indent="0">
              <a:buNone/>
              <a:defRPr sz="900"/>
            </a:lvl6pPr>
            <a:lvl7pPr marL="2740206" indent="0">
              <a:buNone/>
              <a:defRPr sz="900"/>
            </a:lvl7pPr>
            <a:lvl8pPr marL="3196880" indent="0">
              <a:buNone/>
              <a:defRPr sz="900"/>
            </a:lvl8pPr>
            <a:lvl9pPr marL="365355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50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9381" y="7037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8" tIns="60889" rIns="121778" bIns="60889" anchor="ctr"/>
          <a:lstStyle/>
          <a:p>
            <a:pPr algn="ctr" defTabSz="121761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10387976" y="93788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8" tIns="60889" rIns="121778" bIns="60889" anchor="ctr"/>
          <a:lstStyle/>
          <a:p>
            <a:pPr algn="ctr" defTabSz="121761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4176" y="6362700"/>
            <a:ext cx="2844800" cy="304800"/>
          </a:xfrm>
        </p:spPr>
        <p:txBody>
          <a:bodyPr/>
          <a:lstStyle/>
          <a:p>
            <a:fld id="{4C3E4E52-550E-4B84-9D4F-14979F5A0D6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92501" y="6366751"/>
            <a:ext cx="5680075" cy="30083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8075" y="809705"/>
            <a:ext cx="670560" cy="300831"/>
          </a:xfr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8625133" y="9381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1466"/>
            <a:ext cx="9652000" cy="1362075"/>
          </a:xfrm>
        </p:spPr>
        <p:txBody>
          <a:bodyPr anchor="ctr"/>
          <a:lstStyle>
            <a:lvl1pPr marL="0" algn="l">
              <a:buNone/>
              <a:defRPr sz="48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73081" indent="0" algn="l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4427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537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31" y="290735"/>
            <a:ext cx="1422400" cy="5957668"/>
          </a:xfrm>
        </p:spPr>
        <p:txBody>
          <a:bodyPr vert="vert270" anchor="b"/>
          <a:lstStyle>
            <a:lvl1pPr marL="0" algn="ctr">
              <a:defRPr sz="44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0009" y="290735"/>
            <a:ext cx="774699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820009" y="3427126"/>
            <a:ext cx="774699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696307" y="290735"/>
            <a:ext cx="9144000" cy="2897476"/>
          </a:xfrm>
        </p:spPr>
        <p:txBody>
          <a:bodyPr/>
          <a:lstStyle>
            <a:lvl1pPr algn="l">
              <a:defRPr sz="3200"/>
            </a:lvl1pPr>
            <a:lvl2pPr algn="l">
              <a:defRPr sz="2700"/>
            </a:lvl2pPr>
            <a:lvl3pPr algn="l">
              <a:defRPr sz="2400"/>
            </a:lvl3pPr>
            <a:lvl4pPr algn="l">
              <a:defRPr sz="2100"/>
            </a:lvl4pPr>
            <a:lvl5pPr algn="l"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6307" y="3350927"/>
            <a:ext cx="9144000" cy="289747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309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9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807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67746"/>
            <a:ext cx="1219200" cy="5883105"/>
          </a:xfrm>
        </p:spPr>
        <p:txBody>
          <a:bodyPr vert="vert270" anchor="b"/>
          <a:lstStyle>
            <a:lvl1pPr marL="0" marR="24382" algn="r">
              <a:spcBef>
                <a:spcPts val="0"/>
              </a:spcBef>
              <a:buNone/>
              <a:defRPr sz="3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14475" y="367746"/>
            <a:ext cx="32512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28360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  <a:lvl2pPr>
              <a:defRPr sz="35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004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097504"/>
          </a:xfrm>
        </p:spPr>
        <p:txBody>
          <a:bodyPr vert="vert270" anchor="b"/>
          <a:lstStyle>
            <a:lvl1pPr marL="0" algn="l">
              <a:buNone/>
              <a:defRPr sz="4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649" y="373965"/>
            <a:ext cx="9777984" cy="5264835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43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638800"/>
            <a:ext cx="9777984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064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896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015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2C9D2-ADAF-4717-A9D8-686726E78B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1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6675" indent="0">
              <a:buNone/>
              <a:defRPr sz="2800"/>
            </a:lvl2pPr>
            <a:lvl3pPr marL="913402" indent="0">
              <a:buNone/>
              <a:defRPr sz="2400"/>
            </a:lvl3pPr>
            <a:lvl4pPr marL="1370104" indent="0">
              <a:buNone/>
              <a:defRPr sz="2000"/>
            </a:lvl4pPr>
            <a:lvl5pPr marL="1826805" indent="0">
              <a:buNone/>
              <a:defRPr sz="2000"/>
            </a:lvl5pPr>
            <a:lvl6pPr marL="2283534" indent="0">
              <a:buNone/>
              <a:defRPr sz="2000"/>
            </a:lvl6pPr>
            <a:lvl7pPr marL="2740206" indent="0">
              <a:buNone/>
              <a:defRPr sz="2000"/>
            </a:lvl7pPr>
            <a:lvl8pPr marL="3196880" indent="0">
              <a:buNone/>
              <a:defRPr sz="2000"/>
            </a:lvl8pPr>
            <a:lvl9pPr marL="3653555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6675" indent="0">
              <a:buNone/>
              <a:defRPr sz="1200"/>
            </a:lvl2pPr>
            <a:lvl3pPr marL="913402" indent="0">
              <a:buNone/>
              <a:defRPr sz="1100"/>
            </a:lvl3pPr>
            <a:lvl4pPr marL="1370104" indent="0">
              <a:buNone/>
              <a:defRPr sz="900"/>
            </a:lvl4pPr>
            <a:lvl5pPr marL="1826805" indent="0">
              <a:buNone/>
              <a:defRPr sz="900"/>
            </a:lvl5pPr>
            <a:lvl6pPr marL="2283534" indent="0">
              <a:buNone/>
              <a:defRPr sz="900"/>
            </a:lvl6pPr>
            <a:lvl7pPr marL="2740206" indent="0">
              <a:buNone/>
              <a:defRPr sz="900"/>
            </a:lvl7pPr>
            <a:lvl8pPr marL="3196880" indent="0">
              <a:buNone/>
              <a:defRPr sz="900"/>
            </a:lvl8pPr>
            <a:lvl9pPr marL="365355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668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35871" y="74"/>
            <a:ext cx="7442204" cy="3377919"/>
          </a:xfrm>
          <a:custGeom>
            <a:avLst/>
            <a:gdLst>
              <a:gd name="connsiteX0" fmla="*/ 0 w 7442204"/>
              <a:gd name="connsiteY0" fmla="*/ 0 h 3377918"/>
              <a:gd name="connsiteX1" fmla="*/ 7442204 w 7442204"/>
              <a:gd name="connsiteY1" fmla="*/ 0 h 3377918"/>
              <a:gd name="connsiteX2" fmla="*/ 3721102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0" y="0"/>
                </a:moveTo>
                <a:lnTo>
                  <a:pt x="7442204" y="0"/>
                </a:lnTo>
                <a:lnTo>
                  <a:pt x="3721102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35871" y="3480162"/>
            <a:ext cx="7442204" cy="3377919"/>
          </a:xfrm>
          <a:custGeom>
            <a:avLst/>
            <a:gdLst>
              <a:gd name="connsiteX0" fmla="*/ 3721102 w 7442204"/>
              <a:gd name="connsiteY0" fmla="*/ 0 h 3377918"/>
              <a:gd name="connsiteX1" fmla="*/ 7442204 w 7442204"/>
              <a:gd name="connsiteY1" fmla="*/ 3377918 h 3377918"/>
              <a:gd name="connsiteX2" fmla="*/ 0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3721102" y="0"/>
                </a:moveTo>
                <a:lnTo>
                  <a:pt x="7442204" y="3377918"/>
                </a:lnTo>
                <a:lnTo>
                  <a:pt x="0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3817256" cy="6858003"/>
          </a:xfrm>
          <a:custGeom>
            <a:avLst/>
            <a:gdLst>
              <a:gd name="connsiteX0" fmla="*/ 0 w 3817256"/>
              <a:gd name="connsiteY0" fmla="*/ 0 h 6858003"/>
              <a:gd name="connsiteX1" fmla="*/ 3817256 w 3817256"/>
              <a:gd name="connsiteY1" fmla="*/ 3429002 h 6858003"/>
              <a:gd name="connsiteX2" fmla="*/ 0 w 3817256"/>
              <a:gd name="connsiteY2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7256" h="6858003">
                <a:moveTo>
                  <a:pt x="0" y="0"/>
                </a:moveTo>
                <a:lnTo>
                  <a:pt x="3817256" y="3429002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06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1489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79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42837" y="0"/>
            <a:ext cx="69491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4977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4000" y="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28000" y="342900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" y="64"/>
            <a:ext cx="12191999" cy="33458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0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" y="63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472060" y="63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44156" y="63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416225" y="63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888273" y="63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5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472060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944156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416225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888273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20603" y="0"/>
            <a:ext cx="537141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5" y="771873"/>
            <a:ext cx="4194271" cy="53550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6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791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87565" y="0"/>
            <a:ext cx="530443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30443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0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68" y="3602246"/>
            <a:ext cx="5278225" cy="28730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6135" y="1446131"/>
            <a:ext cx="1733551" cy="17335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4219084" y="2041589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6094412" y="2041589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4219084" y="3893244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6094412" y="3893244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905069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1905069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4274897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4274897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6672109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6672109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041941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9041937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1074406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5"/>
          </p:nvPr>
        </p:nvSpPr>
        <p:spPr>
          <a:xfrm>
            <a:off x="3769486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6"/>
          </p:nvPr>
        </p:nvSpPr>
        <p:spPr>
          <a:xfrm>
            <a:off x="6470516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17"/>
          </p:nvPr>
        </p:nvSpPr>
        <p:spPr>
          <a:xfrm>
            <a:off x="9175981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1420864" y="1197271"/>
            <a:ext cx="2502001" cy="44158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9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713057" y="1257573"/>
            <a:ext cx="3102131" cy="41586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90661" y="1347099"/>
            <a:ext cx="5236819" cy="31885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419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0364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858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827055" y="2363875"/>
            <a:ext cx="4576913" cy="28338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344155" y="2932593"/>
            <a:ext cx="2981296" cy="18542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892028" y="2932593"/>
            <a:ext cx="2981296" cy="18542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1676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05181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388687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172191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21676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05181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388687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172191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21676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605181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388687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72191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250197" y="1712845"/>
            <a:ext cx="4560857" cy="2933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22646" y="1705483"/>
            <a:ext cx="4560857" cy="29410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4631713" y="1823193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836785" y="1823193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422583" y="1823193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810199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200175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8582927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422595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with 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6200175" y="412514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3810199" y="412514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8583719" y="412514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1422595" y="412514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6200175" y="1656578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3810199" y="1656578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8583719" y="1656578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1422595" y="1656578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Drag &amp; Drop Image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603" y="6535004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>
                <a:solidFill>
                  <a:srgbClr val="737572">
                    <a:tint val="75000"/>
                  </a:srgbClr>
                </a:solidFill>
              </a:rPr>
              <a:t>© Vizualus. All Rights Reserved.</a:t>
            </a:r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9"/>
            <a:ext cx="0" cy="15941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defTabSz="158572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400" dirty="0">
              <a:solidFill>
                <a:srgbClr val="737572"/>
              </a:solidFill>
              <a:latin typeface="Calibri Light" charset="0"/>
              <a:ea typeface="Calibri Light" charset="0"/>
              <a:cs typeface="Calibri Light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4944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9112" y="6535004"/>
            <a:ext cx="3093879" cy="14026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737572">
                    <a:tint val="75000"/>
                  </a:srgbClr>
                </a:solidFill>
              </a:rPr>
              <a:t>© Vizualus. All Rights Reserved.</a:t>
            </a:r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615"/>
            </a:avLst>
          </a:prstGeom>
          <a:solidFill>
            <a:srgbClr val="4B4D4D"/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Drag &amp; Drop Your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791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0BA-CCEB-A047-9235-D972903DE303}" type="datetimeFigureOut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9CA6-9385-2840-8DAC-E3500E9EB9A3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945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05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0" tIns="45718" rIns="9140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11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79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42837" y="0"/>
            <a:ext cx="69491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1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4977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4000" y="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28000" y="342900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" y="77"/>
            <a:ext cx="12191999" cy="33458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" y="77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472060" y="77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44156" y="77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416238" y="77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888286" y="77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8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472060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944156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416238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888286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5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20603" y="0"/>
            <a:ext cx="537141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8" y="771873"/>
            <a:ext cx="4194271" cy="53550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87565" y="0"/>
            <a:ext cx="530443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30443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0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779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81" y="3602259"/>
            <a:ext cx="5278225" cy="28730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4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6149" y="1446145"/>
            <a:ext cx="1733551" cy="17335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9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4219084" y="2041589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6094412" y="2041589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4219084" y="3893244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6094412" y="3893244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905069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1905069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4274897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4274897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6672109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6672109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041941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9041937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3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1074420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5"/>
          </p:nvPr>
        </p:nvSpPr>
        <p:spPr>
          <a:xfrm>
            <a:off x="3769500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6"/>
          </p:nvPr>
        </p:nvSpPr>
        <p:spPr>
          <a:xfrm>
            <a:off x="6470529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17"/>
          </p:nvPr>
        </p:nvSpPr>
        <p:spPr>
          <a:xfrm>
            <a:off x="9175994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1420877" y="1197271"/>
            <a:ext cx="2502001" cy="44158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4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713057" y="1257573"/>
            <a:ext cx="3102131" cy="41586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3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90661" y="1347113"/>
            <a:ext cx="5236819" cy="31885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827055" y="2363875"/>
            <a:ext cx="4576913" cy="28338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344155" y="2932593"/>
            <a:ext cx="2981296" cy="18542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892028" y="2932593"/>
            <a:ext cx="2981296" cy="18542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1676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05181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388687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172191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21676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05181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388687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172191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21676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605181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388687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72191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5"/>
            <a:ext cx="10515600" cy="2852737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456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250210" y="1712845"/>
            <a:ext cx="4560857" cy="2933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22660" y="1705483"/>
            <a:ext cx="4560857" cy="29410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4631713" y="1823206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836785" y="1823206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422583" y="1823206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810199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200175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8582927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422595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2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with 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6200175" y="412515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3810199" y="412515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8583719" y="412515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1422595" y="412515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6200175" y="165659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3810199" y="165659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8583719" y="165659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1422595" y="1656591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Drag &amp; Drop Image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617" y="6535004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>
                <a:solidFill>
                  <a:srgbClr val="737572">
                    <a:tint val="75000"/>
                  </a:srgbClr>
                </a:solidFill>
              </a:rPr>
              <a:t>© Vizualus. All Rights Reserved.</a:t>
            </a:r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9"/>
            <a:ext cx="0" cy="15941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defTabSz="158532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400" dirty="0">
              <a:solidFill>
                <a:srgbClr val="737572"/>
              </a:solidFill>
              <a:latin typeface="Calibri Light" charset="0"/>
              <a:ea typeface="Calibri Light" charset="0"/>
              <a:cs typeface="Calibri Light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584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9112" y="6535004"/>
            <a:ext cx="3093879" cy="14026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737572">
                    <a:tint val="75000"/>
                  </a:srgbClr>
                </a:solidFill>
              </a:rPr>
              <a:t>© Vizualus. All Rights Reserved.</a:t>
            </a:r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615"/>
            </a:avLst>
          </a:prstGeom>
          <a:solidFill>
            <a:srgbClr val="4B4D4D"/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Drag &amp; Drop Your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847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0BA-CCEB-A047-9235-D972903DE303}" type="datetimeFigureOut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9CA6-9385-2840-8DAC-E3500E9EB9A3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814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695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635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779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6505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42837" y="0"/>
            <a:ext cx="69491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4977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64000" y="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28000" y="3429000"/>
            <a:ext cx="406400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" y="60"/>
            <a:ext cx="12191999" cy="33458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" y="59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472060" y="59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44156" y="59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416221" y="59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888269" y="59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472060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944156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416221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888269" y="2445432"/>
            <a:ext cx="2303791" cy="22789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20603" y="0"/>
            <a:ext cx="537141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5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1" y="771873"/>
            <a:ext cx="4194271" cy="53550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87565" y="0"/>
            <a:ext cx="530443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30443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64" y="3602242"/>
            <a:ext cx="5278225" cy="287308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0" tIns="45718" rIns="91400" bIns="45718"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0" tIns="45718" rIns="91400" bIns="45718"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685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out U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06131" y="1446127"/>
            <a:ext cx="1733551" cy="173355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6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4219084" y="2041589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6094412" y="2041589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4219084" y="3893244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6094412" y="3893244"/>
            <a:ext cx="1801837" cy="1801368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905069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1905069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4274897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4274897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6672109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6672109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9041941" y="2092812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9041937" y="4232837"/>
            <a:ext cx="1353747" cy="1353395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9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1074402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 noChangeAspect="1"/>
          </p:cNvSpPr>
          <p:nvPr>
            <p:ph type="pic" sz="quarter" idx="15"/>
          </p:nvPr>
        </p:nvSpPr>
        <p:spPr>
          <a:xfrm>
            <a:off x="3769482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6"/>
          </p:nvPr>
        </p:nvSpPr>
        <p:spPr>
          <a:xfrm>
            <a:off x="6470512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17"/>
          </p:nvPr>
        </p:nvSpPr>
        <p:spPr>
          <a:xfrm>
            <a:off x="9175977" y="2346569"/>
            <a:ext cx="1968753" cy="347472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 noChangeAspect="1"/>
          </p:cNvSpPr>
          <p:nvPr>
            <p:ph type="pic" sz="quarter" idx="14"/>
          </p:nvPr>
        </p:nvSpPr>
        <p:spPr>
          <a:xfrm>
            <a:off x="1420860" y="1197271"/>
            <a:ext cx="2502001" cy="44158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713057" y="1257573"/>
            <a:ext cx="3102131" cy="41586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6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90661" y="1347095"/>
            <a:ext cx="5236819" cy="31885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4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827055" y="2363875"/>
            <a:ext cx="4576913" cy="28338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344155" y="2932593"/>
            <a:ext cx="2981296" cy="18542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892028" y="2932593"/>
            <a:ext cx="2981296" cy="185421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0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1676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605181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388687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172191" y="1740225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21676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05181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388687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172191" y="3457729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21676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605181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388687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72191" y="5175237"/>
            <a:ext cx="2519008" cy="141942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29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250193" y="1712845"/>
            <a:ext cx="4560857" cy="2933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22642" y="1705483"/>
            <a:ext cx="4560857" cy="29410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9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4631713" y="1823189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836785" y="1823189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1422583" y="1823189"/>
            <a:ext cx="2943928" cy="2502695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810199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200175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8582927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1422595" y="1930565"/>
            <a:ext cx="2216852" cy="249396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with 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6200175" y="4125137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3810199" y="4125137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8583719" y="4125137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1422595" y="4125137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4"/>
          </p:nvPr>
        </p:nvSpPr>
        <p:spPr>
          <a:xfrm>
            <a:off x="6200175" y="165657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3810199" y="165657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8583719" y="165657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1422595" y="1656574"/>
            <a:ext cx="2216852" cy="124698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Drag &amp; Drop Image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9599" y="6535004"/>
            <a:ext cx="3093879" cy="14026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>
                <a:solidFill>
                  <a:srgbClr val="737572">
                    <a:tint val="75000"/>
                  </a:srgbClr>
                </a:solidFill>
              </a:rPr>
              <a:t>© Vizualus. All Rights Reserved.</a:t>
            </a:r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8" name="Shape 56"/>
          <p:cNvSpPr/>
          <p:nvPr userDrawn="1"/>
        </p:nvSpPr>
        <p:spPr>
          <a:xfrm flipV="1">
            <a:off x="760575" y="6525429"/>
            <a:ext cx="0" cy="15941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miter/>
          </a:ln>
        </p:spPr>
        <p:txBody>
          <a:bodyPr lIns="0" tIns="0" rIns="0" bIns="0"/>
          <a:lstStyle/>
          <a:p>
            <a:pPr defTabSz="158584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400" dirty="0">
              <a:solidFill>
                <a:srgbClr val="737572"/>
              </a:solidFill>
              <a:latin typeface="Calibri Light" charset="0"/>
              <a:ea typeface="Calibri Light" charset="0"/>
              <a:cs typeface="Calibri Light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003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9112" y="6535004"/>
            <a:ext cx="3093879" cy="14026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737572">
                    <a:tint val="75000"/>
                  </a:srgbClr>
                </a:solidFill>
              </a:rPr>
              <a:t>© Vizualus. All Rights Reserved.</a:t>
            </a:r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615"/>
            </a:avLst>
          </a:prstGeom>
          <a:solidFill>
            <a:srgbClr val="4B4D4D"/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Drag &amp; Drop Your Image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5229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80BA-CCEB-A047-9235-D972903DE303}" type="datetimeFigureOut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79CA6-9385-2840-8DAC-E3500E9EB9A3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694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10387976" y="5038580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21" tIns="60910" rIns="121821" bIns="60910" anchor="ctr"/>
          <a:lstStyle/>
          <a:p>
            <a:pPr algn="ctr" defTabSz="121809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728" y="776349"/>
            <a:ext cx="10750549" cy="1470025"/>
          </a:xfrm>
        </p:spPr>
        <p:txBody>
          <a:bodyPr anchor="b">
            <a:normAutofit/>
          </a:bodyPr>
          <a:lstStyle>
            <a:lvl1pPr algn="r">
              <a:defRPr sz="59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728" y="2250280"/>
            <a:ext cx="10750549" cy="2169320"/>
          </a:xfrm>
        </p:spPr>
        <p:txBody>
          <a:bodyPr>
            <a:normAutofit/>
          </a:bodyPr>
          <a:lstStyle>
            <a:lvl1pPr marL="0" marR="48719" indent="0" algn="r">
              <a:spcBef>
                <a:spcPts val="0"/>
              </a:spcBef>
              <a:buNone/>
              <a:defRPr sz="32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609011" indent="0" algn="ctr">
              <a:buNone/>
            </a:lvl2pPr>
            <a:lvl3pPr marL="1218090" indent="0" algn="ctr">
              <a:buNone/>
            </a:lvl3pPr>
            <a:lvl4pPr marL="1827122" indent="0" algn="ctr">
              <a:buNone/>
            </a:lvl4pPr>
            <a:lvl5pPr marL="2436178" indent="0" algn="ctr">
              <a:buNone/>
            </a:lvl5pPr>
            <a:lvl6pPr marL="3045188" indent="0" algn="ctr">
              <a:buNone/>
            </a:lvl6pPr>
            <a:lvl7pPr marL="3654199" indent="0" algn="ctr">
              <a:buNone/>
            </a:lvl7pPr>
            <a:lvl8pPr marL="4263253" indent="0" algn="ctr">
              <a:buNone/>
            </a:lvl8pPr>
            <a:lvl9pPr marL="4872292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828800" y="6012660"/>
            <a:ext cx="7721600" cy="365125"/>
          </a:xfrm>
        </p:spPr>
        <p:txBody>
          <a:bodyPr tIns="0" bIns="0" anchor="t"/>
          <a:lstStyle>
            <a:lvl1pPr algn="r">
              <a:defRPr sz="1300"/>
            </a:lvl1pPr>
          </a:lstStyle>
          <a:p>
            <a:fld id="{71BF1CCF-7666-4D44-83CF-B1D9081B196F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828800" y="5650708"/>
            <a:ext cx="7721600" cy="365125"/>
          </a:xfrm>
        </p:spPr>
        <p:txBody>
          <a:bodyPr tIns="0" bIns="0" anchor="b"/>
          <a:lstStyle>
            <a:lvl1pPr algn="r">
              <a:defRPr sz="1500"/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189663" y="5752312"/>
            <a:ext cx="670560" cy="365125"/>
          </a:xfrm>
        </p:spPr>
        <p:txBody>
          <a:bodyPr anchor="ctr"/>
          <a:lstStyle>
            <a:lvl1pPr algn="ctr">
              <a:defRPr sz="17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4793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648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539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9381" y="7037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21" tIns="60910" rIns="121821" bIns="60910" anchor="ctr"/>
          <a:lstStyle/>
          <a:p>
            <a:pPr algn="ctr" defTabSz="121809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10387976" y="93788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21" tIns="60910" rIns="121821" bIns="60910" anchor="ctr"/>
          <a:lstStyle/>
          <a:p>
            <a:pPr algn="ctr" defTabSz="121809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4176" y="6362700"/>
            <a:ext cx="2844800" cy="304800"/>
          </a:xfrm>
        </p:spPr>
        <p:txBody>
          <a:bodyPr/>
          <a:lstStyle/>
          <a:p>
            <a:fld id="{4C3E4E52-550E-4B84-9D4F-14979F5A0D6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92501" y="6366730"/>
            <a:ext cx="5680075" cy="30083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8075" y="809683"/>
            <a:ext cx="670560" cy="300831"/>
          </a:xfr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8625111" y="9381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1466"/>
            <a:ext cx="9652000" cy="1362075"/>
          </a:xfrm>
        </p:spPr>
        <p:txBody>
          <a:bodyPr anchor="ctr"/>
          <a:lstStyle>
            <a:lvl1pPr marL="0" algn="l">
              <a:buNone/>
              <a:defRPr sz="48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73102" indent="0" algn="l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8397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76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968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31" y="290735"/>
            <a:ext cx="1422400" cy="5957668"/>
          </a:xfrm>
        </p:spPr>
        <p:txBody>
          <a:bodyPr vert="vert270" anchor="b"/>
          <a:lstStyle>
            <a:lvl1pPr marL="0" algn="ctr">
              <a:defRPr sz="44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0009" y="290735"/>
            <a:ext cx="774699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820009" y="3427126"/>
            <a:ext cx="774699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696307" y="290735"/>
            <a:ext cx="9144000" cy="2897476"/>
          </a:xfrm>
        </p:spPr>
        <p:txBody>
          <a:bodyPr/>
          <a:lstStyle>
            <a:lvl1pPr algn="l">
              <a:defRPr sz="3200"/>
            </a:lvl1pPr>
            <a:lvl2pPr algn="l">
              <a:defRPr sz="2700"/>
            </a:lvl2pPr>
            <a:lvl3pPr algn="l">
              <a:defRPr sz="2400"/>
            </a:lvl3pPr>
            <a:lvl4pPr algn="l">
              <a:defRPr sz="2100"/>
            </a:lvl4pPr>
            <a:lvl5pPr algn="l"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6307" y="3350927"/>
            <a:ext cx="9144000" cy="289747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6949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31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6827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67725"/>
            <a:ext cx="1219200" cy="5883105"/>
          </a:xfrm>
        </p:spPr>
        <p:txBody>
          <a:bodyPr vert="vert270" anchor="b"/>
          <a:lstStyle>
            <a:lvl1pPr marL="0" marR="24382" algn="r">
              <a:spcBef>
                <a:spcPts val="0"/>
              </a:spcBef>
              <a:buNone/>
              <a:defRPr sz="3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14475" y="367725"/>
            <a:ext cx="32512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28360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  <a:lvl2pPr>
              <a:defRPr sz="35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100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097504"/>
          </a:xfrm>
        </p:spPr>
        <p:txBody>
          <a:bodyPr vert="vert270" anchor="b"/>
          <a:lstStyle>
            <a:lvl1pPr marL="0" algn="l">
              <a:buNone/>
              <a:defRPr sz="4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649" y="373965"/>
            <a:ext cx="9777984" cy="5264835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43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638800"/>
            <a:ext cx="9777984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769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006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966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2C9D2-ADAF-4717-A9D8-686726E78B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7958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35871" y="53"/>
            <a:ext cx="7442204" cy="3377919"/>
          </a:xfrm>
          <a:custGeom>
            <a:avLst/>
            <a:gdLst>
              <a:gd name="connsiteX0" fmla="*/ 0 w 7442204"/>
              <a:gd name="connsiteY0" fmla="*/ 0 h 3377918"/>
              <a:gd name="connsiteX1" fmla="*/ 7442204 w 7442204"/>
              <a:gd name="connsiteY1" fmla="*/ 0 h 3377918"/>
              <a:gd name="connsiteX2" fmla="*/ 3721102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0" y="0"/>
                </a:moveTo>
                <a:lnTo>
                  <a:pt x="7442204" y="0"/>
                </a:lnTo>
                <a:lnTo>
                  <a:pt x="3721102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35871" y="3480141"/>
            <a:ext cx="7442204" cy="3377919"/>
          </a:xfrm>
          <a:custGeom>
            <a:avLst/>
            <a:gdLst>
              <a:gd name="connsiteX0" fmla="*/ 3721102 w 7442204"/>
              <a:gd name="connsiteY0" fmla="*/ 0 h 3377918"/>
              <a:gd name="connsiteX1" fmla="*/ 7442204 w 7442204"/>
              <a:gd name="connsiteY1" fmla="*/ 3377918 h 3377918"/>
              <a:gd name="connsiteX2" fmla="*/ 0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3721102" y="0"/>
                </a:moveTo>
                <a:lnTo>
                  <a:pt x="7442204" y="3377918"/>
                </a:lnTo>
                <a:lnTo>
                  <a:pt x="0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3817256" cy="6858003"/>
          </a:xfrm>
          <a:custGeom>
            <a:avLst/>
            <a:gdLst>
              <a:gd name="connsiteX0" fmla="*/ 0 w 3817256"/>
              <a:gd name="connsiteY0" fmla="*/ 0 h 6858003"/>
              <a:gd name="connsiteX1" fmla="*/ 3817256 w 3817256"/>
              <a:gd name="connsiteY1" fmla="*/ 3429002 h 6858003"/>
              <a:gd name="connsiteX2" fmla="*/ 0 w 3817256"/>
              <a:gd name="connsiteY2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7256" h="6858003">
                <a:moveTo>
                  <a:pt x="0" y="0"/>
                </a:moveTo>
                <a:lnTo>
                  <a:pt x="3817256" y="3429002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79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10387976" y="5038580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97" tIns="60898" rIns="121797" bIns="60898" anchor="ctr"/>
          <a:lstStyle/>
          <a:p>
            <a:pPr algn="ctr" defTabSz="12178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728" y="776361"/>
            <a:ext cx="10750549" cy="1470025"/>
          </a:xfrm>
        </p:spPr>
        <p:txBody>
          <a:bodyPr anchor="b">
            <a:normAutofit/>
          </a:bodyPr>
          <a:lstStyle>
            <a:lvl1pPr algn="r">
              <a:defRPr sz="59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728" y="2250280"/>
            <a:ext cx="10750549" cy="2169320"/>
          </a:xfrm>
        </p:spPr>
        <p:txBody>
          <a:bodyPr>
            <a:normAutofit/>
          </a:bodyPr>
          <a:lstStyle>
            <a:lvl1pPr marL="0" marR="48707" indent="0" algn="r">
              <a:spcBef>
                <a:spcPts val="0"/>
              </a:spcBef>
              <a:buNone/>
              <a:defRPr sz="32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608867" indent="0" algn="ctr">
              <a:buNone/>
            </a:lvl2pPr>
            <a:lvl3pPr marL="1217820" indent="0" algn="ctr">
              <a:buNone/>
            </a:lvl3pPr>
            <a:lvl4pPr marL="1826714" indent="0" algn="ctr">
              <a:buNone/>
            </a:lvl4pPr>
            <a:lvl5pPr marL="2435638" indent="0" algn="ctr">
              <a:buNone/>
            </a:lvl5pPr>
            <a:lvl6pPr marL="3044504" indent="0" algn="ctr">
              <a:buNone/>
            </a:lvl6pPr>
            <a:lvl7pPr marL="3653371" indent="0" algn="ctr">
              <a:buNone/>
            </a:lvl7pPr>
            <a:lvl8pPr marL="4262293" indent="0" algn="ctr">
              <a:buNone/>
            </a:lvl8pPr>
            <a:lvl9pPr marL="48712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828800" y="6012660"/>
            <a:ext cx="7721600" cy="365125"/>
          </a:xfrm>
        </p:spPr>
        <p:txBody>
          <a:bodyPr tIns="0" bIns="0" anchor="t"/>
          <a:lstStyle>
            <a:lvl1pPr algn="r">
              <a:defRPr sz="1300"/>
            </a:lvl1pPr>
          </a:lstStyle>
          <a:p>
            <a:fld id="{71BF1CCF-7666-4D44-83CF-B1D9081B196F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828800" y="5650708"/>
            <a:ext cx="7721600" cy="365125"/>
          </a:xfrm>
        </p:spPr>
        <p:txBody>
          <a:bodyPr tIns="0" bIns="0" anchor="b"/>
          <a:lstStyle>
            <a:lvl1pPr algn="r">
              <a:defRPr sz="1500"/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189663" y="5752312"/>
            <a:ext cx="670560" cy="365125"/>
          </a:xfrm>
        </p:spPr>
        <p:txBody>
          <a:bodyPr anchor="ctr"/>
          <a:lstStyle>
            <a:lvl1pPr algn="ctr">
              <a:defRPr sz="17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8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  <a:prstGeom prst="rect">
            <a:avLst/>
          </a:prstGeom>
        </p:spPr>
        <p:txBody>
          <a:bodyPr lIns="91400" tIns="45718" rIns="9140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1631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648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407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9381" y="7037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97" tIns="60898" rIns="121797" bIns="60898" anchor="ctr"/>
          <a:lstStyle/>
          <a:p>
            <a:pPr algn="ctr" defTabSz="12178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10387976" y="93788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97" tIns="60898" rIns="121797" bIns="60898" anchor="ctr"/>
          <a:lstStyle/>
          <a:p>
            <a:pPr algn="ctr" defTabSz="12178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4176" y="6362700"/>
            <a:ext cx="2844800" cy="304800"/>
          </a:xfrm>
        </p:spPr>
        <p:txBody>
          <a:bodyPr/>
          <a:lstStyle/>
          <a:p>
            <a:fld id="{4C3E4E52-550E-4B84-9D4F-14979F5A0D6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92501" y="6366742"/>
            <a:ext cx="5680075" cy="30083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8075" y="809695"/>
            <a:ext cx="670560" cy="300831"/>
          </a:xfr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8625123" y="9381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1466"/>
            <a:ext cx="9652000" cy="1362075"/>
          </a:xfrm>
        </p:spPr>
        <p:txBody>
          <a:bodyPr anchor="ctr"/>
          <a:lstStyle>
            <a:lvl1pPr marL="0" algn="l">
              <a:buNone/>
              <a:defRPr sz="48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73090" indent="0" algn="l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3990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6153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31" y="290735"/>
            <a:ext cx="1422400" cy="5957668"/>
          </a:xfrm>
        </p:spPr>
        <p:txBody>
          <a:bodyPr vert="vert270" anchor="b"/>
          <a:lstStyle>
            <a:lvl1pPr marL="0" algn="ctr">
              <a:defRPr sz="44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0009" y="290735"/>
            <a:ext cx="774699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820009" y="3427126"/>
            <a:ext cx="774699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696307" y="290735"/>
            <a:ext cx="9144000" cy="2897476"/>
          </a:xfrm>
        </p:spPr>
        <p:txBody>
          <a:bodyPr/>
          <a:lstStyle>
            <a:lvl1pPr algn="l">
              <a:defRPr sz="3200"/>
            </a:lvl1pPr>
            <a:lvl2pPr algn="l">
              <a:defRPr sz="2700"/>
            </a:lvl2pPr>
            <a:lvl3pPr algn="l">
              <a:defRPr sz="2400"/>
            </a:lvl3pPr>
            <a:lvl4pPr algn="l">
              <a:defRPr sz="2100"/>
            </a:lvl4pPr>
            <a:lvl5pPr algn="l"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6307" y="3350927"/>
            <a:ext cx="9144000" cy="289747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0867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876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534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67737"/>
            <a:ext cx="1219200" cy="5883105"/>
          </a:xfrm>
        </p:spPr>
        <p:txBody>
          <a:bodyPr vert="vert270" anchor="b"/>
          <a:lstStyle>
            <a:lvl1pPr marL="0" marR="24382" algn="r">
              <a:spcBef>
                <a:spcPts val="0"/>
              </a:spcBef>
              <a:buNone/>
              <a:defRPr sz="3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14475" y="367737"/>
            <a:ext cx="32512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28360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  <a:lvl2pPr>
              <a:defRPr sz="35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311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097504"/>
          </a:xfrm>
        </p:spPr>
        <p:txBody>
          <a:bodyPr vert="vert270" anchor="b"/>
          <a:lstStyle>
            <a:lvl1pPr marL="0" algn="l">
              <a:buNone/>
              <a:defRPr sz="4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649" y="373965"/>
            <a:ext cx="9777984" cy="5264835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43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638800"/>
            <a:ext cx="9777984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142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7871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31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3716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2C9D2-ADAF-4717-A9D8-686726E78B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682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35871" y="65"/>
            <a:ext cx="7442204" cy="3377919"/>
          </a:xfrm>
          <a:custGeom>
            <a:avLst/>
            <a:gdLst>
              <a:gd name="connsiteX0" fmla="*/ 0 w 7442204"/>
              <a:gd name="connsiteY0" fmla="*/ 0 h 3377918"/>
              <a:gd name="connsiteX1" fmla="*/ 7442204 w 7442204"/>
              <a:gd name="connsiteY1" fmla="*/ 0 h 3377918"/>
              <a:gd name="connsiteX2" fmla="*/ 3721102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0" y="0"/>
                </a:moveTo>
                <a:lnTo>
                  <a:pt x="7442204" y="0"/>
                </a:lnTo>
                <a:lnTo>
                  <a:pt x="3721102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35871" y="3480153"/>
            <a:ext cx="7442204" cy="3377919"/>
          </a:xfrm>
          <a:custGeom>
            <a:avLst/>
            <a:gdLst>
              <a:gd name="connsiteX0" fmla="*/ 3721102 w 7442204"/>
              <a:gd name="connsiteY0" fmla="*/ 0 h 3377918"/>
              <a:gd name="connsiteX1" fmla="*/ 7442204 w 7442204"/>
              <a:gd name="connsiteY1" fmla="*/ 3377918 h 3377918"/>
              <a:gd name="connsiteX2" fmla="*/ 0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3721102" y="0"/>
                </a:moveTo>
                <a:lnTo>
                  <a:pt x="7442204" y="3377918"/>
                </a:lnTo>
                <a:lnTo>
                  <a:pt x="0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3817256" cy="6858003"/>
          </a:xfrm>
          <a:custGeom>
            <a:avLst/>
            <a:gdLst>
              <a:gd name="connsiteX0" fmla="*/ 0 w 3817256"/>
              <a:gd name="connsiteY0" fmla="*/ 0 h 6858003"/>
              <a:gd name="connsiteX1" fmla="*/ 3817256 w 3817256"/>
              <a:gd name="connsiteY1" fmla="*/ 3429002 h 6858003"/>
              <a:gd name="connsiteX2" fmla="*/ 0 w 3817256"/>
              <a:gd name="connsiteY2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7256" h="6858003">
                <a:moveTo>
                  <a:pt x="0" y="0"/>
                </a:moveTo>
                <a:lnTo>
                  <a:pt x="3817256" y="3429002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1203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4956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6874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441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1401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1111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664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32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2825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1185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0762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5224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18050" y="464345"/>
            <a:ext cx="9148140" cy="4152305"/>
          </a:xfrm>
          <a:prstGeom prst="rect">
            <a:avLst/>
          </a:prstGeom>
        </p:spPr>
        <p:txBody>
          <a:bodyPr lIns="64286" tIns="32143" rIns="64286" bIns="32143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7" y="4723804"/>
            <a:ext cx="9810751" cy="10001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7" y="5759651"/>
            <a:ext cx="9810751" cy="794743"/>
          </a:xfrm>
          <a:prstGeom prst="rect">
            <a:avLst/>
          </a:prstGeom>
        </p:spPr>
        <p:txBody>
          <a:bodyPr lIns="121917" tIns="60958" rIns="121917" bIns="60958" anchor="t"/>
          <a:lstStyle>
            <a:lvl1pPr marL="0" indent="0" algn="ctr">
              <a:spcBef>
                <a:spcPts val="0"/>
              </a:spcBef>
              <a:buSzTx/>
              <a:buNone/>
              <a:defRPr sz="2900"/>
            </a:lvl1pPr>
            <a:lvl2pPr marL="0" indent="214311" algn="ctr">
              <a:spcBef>
                <a:spcPts val="0"/>
              </a:spcBef>
              <a:buSzTx/>
              <a:buNone/>
              <a:defRPr sz="2900"/>
            </a:lvl2pPr>
            <a:lvl3pPr marL="0" indent="428621" algn="ctr">
              <a:spcBef>
                <a:spcPts val="0"/>
              </a:spcBef>
              <a:buSzTx/>
              <a:buNone/>
              <a:defRPr sz="2900"/>
            </a:lvl3pPr>
            <a:lvl4pPr marL="0" indent="642933" algn="ctr">
              <a:spcBef>
                <a:spcPts val="0"/>
              </a:spcBef>
              <a:buSzTx/>
              <a:buNone/>
              <a:defRPr sz="2900"/>
            </a:lvl4pPr>
            <a:lvl5pPr marL="0" indent="857243" algn="ctr">
              <a:spcBef>
                <a:spcPts val="0"/>
              </a:spcBef>
              <a:buSzTx/>
              <a:buNone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6CB4B4D-7CA3-9044-876B-883B54F8677D}" type="slidenum">
              <a:rPr sz="2400">
                <a:solidFill>
                  <a:prstClr val="black"/>
                </a:solidFill>
              </a:rPr>
              <a:pPr defTabSz="1219170"/>
              <a:t>‹#›</a:t>
            </a:fld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11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1"/>
            <a:ext cx="2628900" cy="58118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1"/>
            <a:ext cx="7734300" cy="58118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30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4" tIns="45718" rIns="91404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900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53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11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37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4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02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97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31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18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64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19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9"/>
            <a:ext cx="26289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9"/>
            <a:ext cx="77343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51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10387976" y="5038580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0" tIns="60885" rIns="121770" bIns="60885" anchor="ctr"/>
          <a:lstStyle/>
          <a:p>
            <a:pPr algn="ctr" defTabSz="12175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728" y="776374"/>
            <a:ext cx="10750549" cy="1470025"/>
          </a:xfrm>
        </p:spPr>
        <p:txBody>
          <a:bodyPr anchor="b">
            <a:normAutofit/>
          </a:bodyPr>
          <a:lstStyle>
            <a:lvl1pPr algn="r">
              <a:defRPr sz="59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728" y="2250280"/>
            <a:ext cx="10750549" cy="2169320"/>
          </a:xfrm>
        </p:spPr>
        <p:txBody>
          <a:bodyPr>
            <a:normAutofit/>
          </a:bodyPr>
          <a:lstStyle>
            <a:lvl1pPr marL="0" marR="48693" indent="0" algn="r">
              <a:spcBef>
                <a:spcPts val="0"/>
              </a:spcBef>
              <a:buNone/>
              <a:defRPr sz="32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608707" indent="0" algn="ctr">
              <a:buNone/>
            </a:lvl2pPr>
            <a:lvl3pPr marL="1217520" indent="0" algn="ctr">
              <a:buNone/>
            </a:lvl3pPr>
            <a:lvl4pPr marL="1826261" indent="0" algn="ctr">
              <a:buNone/>
            </a:lvl4pPr>
            <a:lvl5pPr marL="2435038" indent="0" algn="ctr">
              <a:buNone/>
            </a:lvl5pPr>
            <a:lvl6pPr marL="3043744" indent="0" algn="ctr">
              <a:buNone/>
            </a:lvl6pPr>
            <a:lvl7pPr marL="3652451" indent="0" algn="ctr">
              <a:buNone/>
            </a:lvl7pPr>
            <a:lvl8pPr marL="4261227" indent="0" algn="ctr">
              <a:buNone/>
            </a:lvl8pPr>
            <a:lvl9pPr marL="4869986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828800" y="6012660"/>
            <a:ext cx="7721600" cy="365125"/>
          </a:xfrm>
        </p:spPr>
        <p:txBody>
          <a:bodyPr tIns="0" bIns="0" anchor="t"/>
          <a:lstStyle>
            <a:lvl1pPr algn="r">
              <a:defRPr sz="1300"/>
            </a:lvl1pPr>
          </a:lstStyle>
          <a:p>
            <a:fld id="{71BF1CCF-7666-4D44-83CF-B1D9081B196F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828800" y="5650708"/>
            <a:ext cx="7721600" cy="365125"/>
          </a:xfrm>
        </p:spPr>
        <p:txBody>
          <a:bodyPr tIns="0" bIns="0" anchor="b"/>
          <a:lstStyle>
            <a:lvl1pPr algn="r">
              <a:defRPr sz="1500"/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189663" y="5752312"/>
            <a:ext cx="670560" cy="365125"/>
          </a:xfrm>
        </p:spPr>
        <p:txBody>
          <a:bodyPr anchor="ctr"/>
          <a:lstStyle>
            <a:lvl1pPr algn="ctr">
              <a:defRPr sz="17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50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648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25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9381" y="7037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0" tIns="60885" rIns="121770" bIns="60885" anchor="ctr"/>
          <a:lstStyle/>
          <a:p>
            <a:pPr algn="ctr" defTabSz="12175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10387976" y="93788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0" tIns="60885" rIns="121770" bIns="60885" anchor="ctr"/>
          <a:lstStyle/>
          <a:p>
            <a:pPr algn="ctr" defTabSz="12175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4176" y="6362700"/>
            <a:ext cx="2844800" cy="304800"/>
          </a:xfrm>
        </p:spPr>
        <p:txBody>
          <a:bodyPr/>
          <a:lstStyle/>
          <a:p>
            <a:fld id="{4C3E4E52-550E-4B84-9D4F-14979F5A0D6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92501" y="6366755"/>
            <a:ext cx="5680075" cy="30083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8075" y="809709"/>
            <a:ext cx="670560" cy="300831"/>
          </a:xfr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8625137" y="9381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1466"/>
            <a:ext cx="9652000" cy="1362075"/>
          </a:xfrm>
        </p:spPr>
        <p:txBody>
          <a:bodyPr anchor="ctr"/>
          <a:lstStyle>
            <a:lvl1pPr marL="0" algn="l">
              <a:buNone/>
              <a:defRPr sz="48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73077" indent="0" algn="l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71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1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75" indent="0" algn="ctr">
              <a:buNone/>
              <a:defRPr sz="2800"/>
            </a:lvl2pPr>
            <a:lvl3pPr marL="913402" indent="0" algn="ctr">
              <a:buNone/>
              <a:defRPr sz="2400"/>
            </a:lvl3pPr>
            <a:lvl4pPr marL="1370104" indent="0" algn="ctr">
              <a:buNone/>
              <a:defRPr sz="2000"/>
            </a:lvl4pPr>
            <a:lvl5pPr marL="1826805" indent="0" algn="ctr">
              <a:buNone/>
              <a:defRPr sz="2000"/>
            </a:lvl5pPr>
            <a:lvl6pPr marL="2283534" indent="0" algn="ctr">
              <a:buNone/>
              <a:defRPr sz="2000"/>
            </a:lvl6pPr>
            <a:lvl7pPr marL="2740206" indent="0" algn="ctr">
              <a:buNone/>
              <a:defRPr sz="2000"/>
            </a:lvl7pPr>
            <a:lvl8pPr marL="3196880" indent="0" algn="ctr">
              <a:buNone/>
              <a:defRPr sz="2000"/>
            </a:lvl8pPr>
            <a:lvl9pPr marL="3653555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16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84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31" y="290735"/>
            <a:ext cx="1422400" cy="5957668"/>
          </a:xfrm>
        </p:spPr>
        <p:txBody>
          <a:bodyPr vert="vert270" anchor="b"/>
          <a:lstStyle>
            <a:lvl1pPr marL="0" algn="ctr">
              <a:defRPr sz="44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0009" y="290735"/>
            <a:ext cx="774699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820009" y="3427126"/>
            <a:ext cx="774699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696307" y="290735"/>
            <a:ext cx="9144000" cy="2897476"/>
          </a:xfrm>
        </p:spPr>
        <p:txBody>
          <a:bodyPr/>
          <a:lstStyle>
            <a:lvl1pPr algn="l">
              <a:defRPr sz="3200"/>
            </a:lvl1pPr>
            <a:lvl2pPr algn="l">
              <a:defRPr sz="2700"/>
            </a:lvl2pPr>
            <a:lvl3pPr algn="l">
              <a:defRPr sz="2400"/>
            </a:lvl3pPr>
            <a:lvl4pPr algn="l">
              <a:defRPr sz="2100"/>
            </a:lvl4pPr>
            <a:lvl5pPr algn="l"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6307" y="3350927"/>
            <a:ext cx="9144000" cy="289747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27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28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51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67750"/>
            <a:ext cx="1219200" cy="5883105"/>
          </a:xfrm>
        </p:spPr>
        <p:txBody>
          <a:bodyPr vert="vert270" anchor="b"/>
          <a:lstStyle>
            <a:lvl1pPr marL="0" marR="24382" algn="r">
              <a:spcBef>
                <a:spcPts val="0"/>
              </a:spcBef>
              <a:buNone/>
              <a:defRPr sz="3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14475" y="367750"/>
            <a:ext cx="32512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28360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  <a:lvl2pPr>
              <a:defRPr sz="35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65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097504"/>
          </a:xfrm>
        </p:spPr>
        <p:txBody>
          <a:bodyPr vert="vert270" anchor="b"/>
          <a:lstStyle>
            <a:lvl1pPr marL="0" algn="l">
              <a:buNone/>
              <a:defRPr sz="4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649" y="373965"/>
            <a:ext cx="9777984" cy="5264835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43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638800"/>
            <a:ext cx="9777984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81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83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95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2C9D2-ADAF-4717-A9D8-686726E78B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8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35871" y="78"/>
            <a:ext cx="7442204" cy="3377919"/>
          </a:xfrm>
          <a:custGeom>
            <a:avLst/>
            <a:gdLst>
              <a:gd name="connsiteX0" fmla="*/ 0 w 7442204"/>
              <a:gd name="connsiteY0" fmla="*/ 0 h 3377918"/>
              <a:gd name="connsiteX1" fmla="*/ 7442204 w 7442204"/>
              <a:gd name="connsiteY1" fmla="*/ 0 h 3377918"/>
              <a:gd name="connsiteX2" fmla="*/ 3721102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0" y="0"/>
                </a:moveTo>
                <a:lnTo>
                  <a:pt x="7442204" y="0"/>
                </a:lnTo>
                <a:lnTo>
                  <a:pt x="3721102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35871" y="3480166"/>
            <a:ext cx="7442204" cy="3377919"/>
          </a:xfrm>
          <a:custGeom>
            <a:avLst/>
            <a:gdLst>
              <a:gd name="connsiteX0" fmla="*/ 3721102 w 7442204"/>
              <a:gd name="connsiteY0" fmla="*/ 0 h 3377918"/>
              <a:gd name="connsiteX1" fmla="*/ 7442204 w 7442204"/>
              <a:gd name="connsiteY1" fmla="*/ 3377918 h 3377918"/>
              <a:gd name="connsiteX2" fmla="*/ 0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3721102" y="0"/>
                </a:moveTo>
                <a:lnTo>
                  <a:pt x="7442204" y="3377918"/>
                </a:lnTo>
                <a:lnTo>
                  <a:pt x="0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3817256" cy="6858003"/>
          </a:xfrm>
          <a:custGeom>
            <a:avLst/>
            <a:gdLst>
              <a:gd name="connsiteX0" fmla="*/ 0 w 3817256"/>
              <a:gd name="connsiteY0" fmla="*/ 0 h 6858003"/>
              <a:gd name="connsiteX1" fmla="*/ 3817256 w 3817256"/>
              <a:gd name="connsiteY1" fmla="*/ 3429002 h 6858003"/>
              <a:gd name="connsiteX2" fmla="*/ 0 w 3817256"/>
              <a:gd name="connsiteY2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7256" h="6858003">
                <a:moveTo>
                  <a:pt x="0" y="0"/>
                </a:moveTo>
                <a:lnTo>
                  <a:pt x="3817256" y="3429002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9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92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739" indent="0" algn="ctr">
              <a:buNone/>
              <a:defRPr sz="2700"/>
            </a:lvl2pPr>
            <a:lvl3pPr marL="1217580" indent="0" algn="ctr">
              <a:buNone/>
              <a:defRPr sz="2400"/>
            </a:lvl3pPr>
            <a:lvl4pPr marL="1826352" indent="0" algn="ctr">
              <a:buNone/>
              <a:defRPr sz="2100"/>
            </a:lvl4pPr>
            <a:lvl5pPr marL="2435158" indent="0" algn="ctr">
              <a:buNone/>
              <a:defRPr sz="2100"/>
            </a:lvl5pPr>
            <a:lvl6pPr marL="3043896" indent="0" algn="ctr">
              <a:buNone/>
              <a:defRPr sz="2100"/>
            </a:lvl6pPr>
            <a:lvl7pPr marL="3652635" indent="0" algn="ctr">
              <a:buNone/>
              <a:defRPr sz="2100"/>
            </a:lvl7pPr>
            <a:lvl8pPr marL="4261440" indent="0" algn="ctr">
              <a:buNone/>
              <a:defRPr sz="2100"/>
            </a:lvl8pPr>
            <a:lvl9pPr marL="4870229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505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38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73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75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35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51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38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263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14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022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483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42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39" indent="0">
              <a:buNone/>
              <a:defRPr sz="2700" b="1"/>
            </a:lvl2pPr>
            <a:lvl3pPr marL="1217580" indent="0">
              <a:buNone/>
              <a:defRPr sz="2400" b="1"/>
            </a:lvl3pPr>
            <a:lvl4pPr marL="1826352" indent="0">
              <a:buNone/>
              <a:defRPr sz="2100" b="1"/>
            </a:lvl4pPr>
            <a:lvl5pPr marL="2435158" indent="0">
              <a:buNone/>
              <a:defRPr sz="2100" b="1"/>
            </a:lvl5pPr>
            <a:lvl6pPr marL="3043896" indent="0">
              <a:buNone/>
              <a:defRPr sz="2100" b="1"/>
            </a:lvl6pPr>
            <a:lvl7pPr marL="3652635" indent="0">
              <a:buNone/>
              <a:defRPr sz="2100" b="1"/>
            </a:lvl7pPr>
            <a:lvl8pPr marL="4261440" indent="0">
              <a:buNone/>
              <a:defRPr sz="2100" b="1"/>
            </a:lvl8pPr>
            <a:lvl9pPr marL="487022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39" indent="0">
              <a:buNone/>
              <a:defRPr sz="2700" b="1"/>
            </a:lvl2pPr>
            <a:lvl3pPr marL="1217580" indent="0">
              <a:buNone/>
              <a:defRPr sz="2400" b="1"/>
            </a:lvl3pPr>
            <a:lvl4pPr marL="1826352" indent="0">
              <a:buNone/>
              <a:defRPr sz="2100" b="1"/>
            </a:lvl4pPr>
            <a:lvl5pPr marL="2435158" indent="0">
              <a:buNone/>
              <a:defRPr sz="2100" b="1"/>
            </a:lvl5pPr>
            <a:lvl6pPr marL="3043896" indent="0">
              <a:buNone/>
              <a:defRPr sz="2100" b="1"/>
            </a:lvl6pPr>
            <a:lvl7pPr marL="3652635" indent="0">
              <a:buNone/>
              <a:defRPr sz="2100" b="1"/>
            </a:lvl7pPr>
            <a:lvl8pPr marL="4261440" indent="0">
              <a:buNone/>
              <a:defRPr sz="2100" b="1"/>
            </a:lvl8pPr>
            <a:lvl9pPr marL="4870229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02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523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739" indent="0">
              <a:buNone/>
              <a:defRPr sz="1900"/>
            </a:lvl2pPr>
            <a:lvl3pPr marL="1217580" indent="0">
              <a:buNone/>
              <a:defRPr sz="1600"/>
            </a:lvl3pPr>
            <a:lvl4pPr marL="1826352" indent="0">
              <a:buNone/>
              <a:defRPr sz="1300"/>
            </a:lvl4pPr>
            <a:lvl5pPr marL="2435158" indent="0">
              <a:buNone/>
              <a:defRPr sz="1300"/>
            </a:lvl5pPr>
            <a:lvl6pPr marL="3043896" indent="0">
              <a:buNone/>
              <a:defRPr sz="1300"/>
            </a:lvl6pPr>
            <a:lvl7pPr marL="3652635" indent="0">
              <a:buNone/>
              <a:defRPr sz="1300"/>
            </a:lvl7pPr>
            <a:lvl8pPr marL="4261440" indent="0">
              <a:buNone/>
              <a:defRPr sz="1300"/>
            </a:lvl8pPr>
            <a:lvl9pPr marL="487022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38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4300"/>
            </a:lvl1pPr>
            <a:lvl2pPr marL="608739" indent="0">
              <a:buNone/>
              <a:defRPr sz="3700"/>
            </a:lvl2pPr>
            <a:lvl3pPr marL="1217580" indent="0">
              <a:buNone/>
              <a:defRPr sz="3200"/>
            </a:lvl3pPr>
            <a:lvl4pPr marL="1826352" indent="0">
              <a:buNone/>
              <a:defRPr sz="2700"/>
            </a:lvl4pPr>
            <a:lvl5pPr marL="2435158" indent="0">
              <a:buNone/>
              <a:defRPr sz="2700"/>
            </a:lvl5pPr>
            <a:lvl6pPr marL="3043896" indent="0">
              <a:buNone/>
              <a:defRPr sz="2700"/>
            </a:lvl6pPr>
            <a:lvl7pPr marL="3652635" indent="0">
              <a:buNone/>
              <a:defRPr sz="2700"/>
            </a:lvl7pPr>
            <a:lvl8pPr marL="4261440" indent="0">
              <a:buNone/>
              <a:defRPr sz="2700"/>
            </a:lvl8pPr>
            <a:lvl9pPr marL="487022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8739" indent="0">
              <a:buNone/>
              <a:defRPr sz="1900"/>
            </a:lvl2pPr>
            <a:lvl3pPr marL="1217580" indent="0">
              <a:buNone/>
              <a:defRPr sz="1600"/>
            </a:lvl3pPr>
            <a:lvl4pPr marL="1826352" indent="0">
              <a:buNone/>
              <a:defRPr sz="1300"/>
            </a:lvl4pPr>
            <a:lvl5pPr marL="2435158" indent="0">
              <a:buNone/>
              <a:defRPr sz="1300"/>
            </a:lvl5pPr>
            <a:lvl6pPr marL="3043896" indent="0">
              <a:buNone/>
              <a:defRPr sz="1300"/>
            </a:lvl6pPr>
            <a:lvl7pPr marL="3652635" indent="0">
              <a:buNone/>
              <a:defRPr sz="1300"/>
            </a:lvl7pPr>
            <a:lvl8pPr marL="4261440" indent="0">
              <a:buNone/>
              <a:defRPr sz="1300"/>
            </a:lvl8pPr>
            <a:lvl9pPr marL="487022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584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5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7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48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5" y="36520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52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10387976" y="5038580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08" tIns="60904" rIns="121808" bIns="60904" anchor="ctr"/>
          <a:lstStyle/>
          <a:p>
            <a:pPr algn="ctr" defTabSz="121794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20728" y="776356"/>
            <a:ext cx="10750549" cy="1470025"/>
          </a:xfrm>
        </p:spPr>
        <p:txBody>
          <a:bodyPr anchor="b">
            <a:normAutofit/>
          </a:bodyPr>
          <a:lstStyle>
            <a:lvl1pPr algn="r">
              <a:defRPr sz="59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720728" y="2250280"/>
            <a:ext cx="10750549" cy="2169320"/>
          </a:xfrm>
        </p:spPr>
        <p:txBody>
          <a:bodyPr>
            <a:normAutofit/>
          </a:bodyPr>
          <a:lstStyle>
            <a:lvl1pPr marL="0" marR="48712" indent="0" algn="r">
              <a:spcBef>
                <a:spcPts val="0"/>
              </a:spcBef>
              <a:buNone/>
              <a:defRPr sz="320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608931" indent="0" algn="ctr">
              <a:buNone/>
            </a:lvl2pPr>
            <a:lvl3pPr marL="1217940" indent="0" algn="ctr">
              <a:buNone/>
            </a:lvl3pPr>
            <a:lvl4pPr marL="1826896" indent="0" algn="ctr">
              <a:buNone/>
            </a:lvl4pPr>
            <a:lvl5pPr marL="2435878" indent="0" algn="ctr">
              <a:buNone/>
            </a:lvl5pPr>
            <a:lvl6pPr marL="3044808" indent="0" algn="ctr">
              <a:buNone/>
            </a:lvl6pPr>
            <a:lvl7pPr marL="3653739" indent="0" algn="ctr">
              <a:buNone/>
            </a:lvl7pPr>
            <a:lvl8pPr marL="4262720" indent="0" algn="ctr">
              <a:buNone/>
            </a:lvl8pPr>
            <a:lvl9pPr marL="4871685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828800" y="6012660"/>
            <a:ext cx="7721600" cy="365125"/>
          </a:xfrm>
        </p:spPr>
        <p:txBody>
          <a:bodyPr tIns="0" bIns="0" anchor="t"/>
          <a:lstStyle>
            <a:lvl1pPr algn="r">
              <a:defRPr sz="1300"/>
            </a:lvl1pPr>
          </a:lstStyle>
          <a:p>
            <a:fld id="{71BF1CCF-7666-4D44-83CF-B1D9081B196F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828800" y="5650708"/>
            <a:ext cx="7721600" cy="365125"/>
          </a:xfrm>
        </p:spPr>
        <p:txBody>
          <a:bodyPr tIns="0" bIns="0" anchor="b"/>
          <a:lstStyle>
            <a:lvl1pPr algn="r">
              <a:defRPr sz="1500"/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189663" y="5752312"/>
            <a:ext cx="670560" cy="365125"/>
          </a:xfrm>
        </p:spPr>
        <p:txBody>
          <a:bodyPr anchor="ctr"/>
          <a:lstStyle>
            <a:lvl1pPr algn="ctr">
              <a:defRPr sz="1700">
                <a:solidFill>
                  <a:srgbClr val="FFFFFF"/>
                </a:solidFill>
              </a:defRPr>
            </a:lvl1pPr>
          </a:lstStyle>
          <a:p>
            <a:fld id="{746FD205-8D79-439C-A802-2377436AE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63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648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80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9381" y="7037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08" tIns="60904" rIns="121808" bIns="60904" anchor="ctr"/>
          <a:lstStyle/>
          <a:p>
            <a:pPr algn="ctr" defTabSz="121794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10387976" y="93788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08" tIns="60904" rIns="121808" bIns="60904" anchor="ctr"/>
          <a:lstStyle/>
          <a:p>
            <a:pPr algn="ctr" defTabSz="121794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4176" y="6362700"/>
            <a:ext cx="2844800" cy="304800"/>
          </a:xfrm>
        </p:spPr>
        <p:txBody>
          <a:bodyPr/>
          <a:lstStyle/>
          <a:p>
            <a:fld id="{4C3E4E52-550E-4B84-9D4F-14979F5A0D6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92501" y="6366737"/>
            <a:ext cx="5680075" cy="30083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8075" y="809690"/>
            <a:ext cx="670560" cy="300831"/>
          </a:xfr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8625118" y="9381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1466"/>
            <a:ext cx="9652000" cy="1362075"/>
          </a:xfrm>
        </p:spPr>
        <p:txBody>
          <a:bodyPr anchor="ctr"/>
          <a:lstStyle>
            <a:lvl1pPr marL="0" algn="l">
              <a:buNone/>
              <a:defRPr sz="48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73096" indent="0" algn="l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383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1"/>
            <a:ext cx="5384800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23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31" y="290735"/>
            <a:ext cx="1422400" cy="5957668"/>
          </a:xfrm>
        </p:spPr>
        <p:txBody>
          <a:bodyPr vert="vert270" anchor="b"/>
          <a:lstStyle>
            <a:lvl1pPr marL="0" algn="ctr">
              <a:defRPr sz="4400" b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0009" y="290735"/>
            <a:ext cx="774699" cy="2909668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820009" y="3427126"/>
            <a:ext cx="774699" cy="2821276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700" b="1"/>
            </a:lvl2pPr>
            <a:lvl3pPr>
              <a:buNone/>
              <a:defRPr sz="2400" b="1"/>
            </a:lvl3pPr>
            <a:lvl4pPr>
              <a:buNone/>
              <a:defRPr sz="2100" b="1"/>
            </a:lvl4pPr>
            <a:lvl5pPr>
              <a:buNone/>
              <a:defRPr sz="21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696307" y="290735"/>
            <a:ext cx="9144000" cy="2897476"/>
          </a:xfrm>
        </p:spPr>
        <p:txBody>
          <a:bodyPr/>
          <a:lstStyle>
            <a:lvl1pPr algn="l">
              <a:defRPr sz="3200"/>
            </a:lvl1pPr>
            <a:lvl2pPr algn="l">
              <a:defRPr sz="2700"/>
            </a:lvl2pPr>
            <a:lvl3pPr algn="l">
              <a:defRPr sz="2400"/>
            </a:lvl3pPr>
            <a:lvl4pPr algn="l">
              <a:defRPr sz="2100"/>
            </a:lvl4pPr>
            <a:lvl5pPr algn="l"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6307" y="3350927"/>
            <a:ext cx="9144000" cy="289747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02F-3A95-4944-9ABC-E1DA10A11467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63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7A8D-4D3E-4B4C-B199-3FF96543B789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51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7121-7AB3-44A9-B455-30D9FB40A79E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95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367732"/>
            <a:ext cx="1219200" cy="5883105"/>
          </a:xfrm>
        </p:spPr>
        <p:txBody>
          <a:bodyPr vert="vert270" anchor="b"/>
          <a:lstStyle>
            <a:lvl1pPr marL="0" marR="24382" algn="r">
              <a:spcBef>
                <a:spcPts val="0"/>
              </a:spcBef>
              <a:buNone/>
              <a:defRPr sz="3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514475" y="367732"/>
            <a:ext cx="3251200" cy="588310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buNone/>
              <a:defRPr sz="1600"/>
            </a:lvl2pPr>
            <a:lvl3pPr>
              <a:buNone/>
              <a:defRPr sz="1300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28360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  <a:lvl2pPr>
              <a:defRPr sz="35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77799-E3A9-4516-B428-D2DCE16620CD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407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097504"/>
          </a:xfrm>
        </p:spPr>
        <p:txBody>
          <a:bodyPr vert="vert270" anchor="b"/>
          <a:lstStyle>
            <a:lvl1pPr marL="0" algn="l">
              <a:buNone/>
              <a:defRPr sz="4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17649" y="373965"/>
            <a:ext cx="9777984" cy="5264835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43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0" y="5638800"/>
            <a:ext cx="9777984" cy="6096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6688B-20E5-4279-9389-143F269CFCDC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43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43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033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7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317-6CCF-44A4-B99C-75730E0DA706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729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2C9D2-ADAF-4717-A9D8-686726E78BB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017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35871" y="58"/>
            <a:ext cx="7442204" cy="3377919"/>
          </a:xfrm>
          <a:custGeom>
            <a:avLst/>
            <a:gdLst>
              <a:gd name="connsiteX0" fmla="*/ 0 w 7442204"/>
              <a:gd name="connsiteY0" fmla="*/ 0 h 3377918"/>
              <a:gd name="connsiteX1" fmla="*/ 7442204 w 7442204"/>
              <a:gd name="connsiteY1" fmla="*/ 0 h 3377918"/>
              <a:gd name="connsiteX2" fmla="*/ 3721102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0" y="0"/>
                </a:moveTo>
                <a:lnTo>
                  <a:pt x="7442204" y="0"/>
                </a:lnTo>
                <a:lnTo>
                  <a:pt x="3721102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35871" y="3480147"/>
            <a:ext cx="7442204" cy="3377919"/>
          </a:xfrm>
          <a:custGeom>
            <a:avLst/>
            <a:gdLst>
              <a:gd name="connsiteX0" fmla="*/ 3721102 w 7442204"/>
              <a:gd name="connsiteY0" fmla="*/ 0 h 3377918"/>
              <a:gd name="connsiteX1" fmla="*/ 7442204 w 7442204"/>
              <a:gd name="connsiteY1" fmla="*/ 3377918 h 3377918"/>
              <a:gd name="connsiteX2" fmla="*/ 0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3721102" y="0"/>
                </a:moveTo>
                <a:lnTo>
                  <a:pt x="7442204" y="3377918"/>
                </a:lnTo>
                <a:lnTo>
                  <a:pt x="0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3817256" cy="6858003"/>
          </a:xfrm>
          <a:custGeom>
            <a:avLst/>
            <a:gdLst>
              <a:gd name="connsiteX0" fmla="*/ 0 w 3817256"/>
              <a:gd name="connsiteY0" fmla="*/ 0 h 6858003"/>
              <a:gd name="connsiteX1" fmla="*/ 3817256 w 3817256"/>
              <a:gd name="connsiteY1" fmla="*/ 3429002 h 6858003"/>
              <a:gd name="connsiteX2" fmla="*/ 0 w 3817256"/>
              <a:gd name="connsiteY2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7256" h="6858003">
                <a:moveTo>
                  <a:pt x="0" y="0"/>
                </a:moveTo>
                <a:lnTo>
                  <a:pt x="3817256" y="3429002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93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639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67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8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7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5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4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0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8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51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981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19" indent="0">
              <a:buNone/>
              <a:defRPr sz="2700" b="1"/>
            </a:lvl2pPr>
            <a:lvl3pPr marL="1217730" indent="0">
              <a:buNone/>
              <a:defRPr sz="2400" b="1"/>
            </a:lvl3pPr>
            <a:lvl4pPr marL="1826578" indent="0">
              <a:buNone/>
              <a:defRPr sz="2100" b="1"/>
            </a:lvl4pPr>
            <a:lvl5pPr marL="2435458" indent="0">
              <a:buNone/>
              <a:defRPr sz="2100" b="1"/>
            </a:lvl5pPr>
            <a:lvl6pPr marL="3044276" indent="0">
              <a:buNone/>
              <a:defRPr sz="2100" b="1"/>
            </a:lvl6pPr>
            <a:lvl7pPr marL="3653095" indent="0">
              <a:buNone/>
              <a:defRPr sz="2100" b="1"/>
            </a:lvl7pPr>
            <a:lvl8pPr marL="4261973" indent="0">
              <a:buNone/>
              <a:defRPr sz="2100" b="1"/>
            </a:lvl8pPr>
            <a:lvl9pPr marL="487083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819" indent="0">
              <a:buNone/>
              <a:defRPr sz="2700" b="1"/>
            </a:lvl2pPr>
            <a:lvl3pPr marL="1217730" indent="0">
              <a:buNone/>
              <a:defRPr sz="2400" b="1"/>
            </a:lvl3pPr>
            <a:lvl4pPr marL="1826578" indent="0">
              <a:buNone/>
              <a:defRPr sz="2100" b="1"/>
            </a:lvl4pPr>
            <a:lvl5pPr marL="2435458" indent="0">
              <a:buNone/>
              <a:defRPr sz="2100" b="1"/>
            </a:lvl5pPr>
            <a:lvl6pPr marL="3044276" indent="0">
              <a:buNone/>
              <a:defRPr sz="2100" b="1"/>
            </a:lvl6pPr>
            <a:lvl7pPr marL="3653095" indent="0">
              <a:buNone/>
              <a:defRPr sz="2100" b="1"/>
            </a:lvl7pPr>
            <a:lvl8pPr marL="4261973" indent="0">
              <a:buNone/>
              <a:defRPr sz="2100" b="1"/>
            </a:lvl8pPr>
            <a:lvl9pPr marL="487083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16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6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3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6675" indent="0">
              <a:buNone/>
              <a:defRPr sz="2000" b="1"/>
            </a:lvl2pPr>
            <a:lvl3pPr marL="913402" indent="0">
              <a:buNone/>
              <a:defRPr sz="1900" b="1"/>
            </a:lvl3pPr>
            <a:lvl4pPr marL="1370104" indent="0">
              <a:buNone/>
              <a:defRPr sz="1600" b="1"/>
            </a:lvl4pPr>
            <a:lvl5pPr marL="1826805" indent="0">
              <a:buNone/>
              <a:defRPr sz="1600" b="1"/>
            </a:lvl5pPr>
            <a:lvl6pPr marL="2283534" indent="0">
              <a:buNone/>
              <a:defRPr sz="1600" b="1"/>
            </a:lvl6pPr>
            <a:lvl7pPr marL="2740206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5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60" y="1681853"/>
            <a:ext cx="518160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6675" indent="0">
              <a:buNone/>
              <a:defRPr sz="2000" b="1"/>
            </a:lvl2pPr>
            <a:lvl3pPr marL="913402" indent="0">
              <a:buNone/>
              <a:defRPr sz="1900" b="1"/>
            </a:lvl3pPr>
            <a:lvl4pPr marL="1370104" indent="0">
              <a:buNone/>
              <a:defRPr sz="1600" b="1"/>
            </a:lvl4pPr>
            <a:lvl5pPr marL="1826805" indent="0">
              <a:buNone/>
              <a:defRPr sz="1600" b="1"/>
            </a:lvl5pPr>
            <a:lvl6pPr marL="2283534" indent="0">
              <a:buNone/>
              <a:defRPr sz="1600" b="1"/>
            </a:lvl6pPr>
            <a:lvl7pPr marL="2740206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5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60" y="2507552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5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76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819" indent="0">
              <a:buNone/>
              <a:defRPr sz="1600"/>
            </a:lvl2pPr>
            <a:lvl3pPr marL="1217730" indent="0">
              <a:buNone/>
              <a:defRPr sz="1300"/>
            </a:lvl3pPr>
            <a:lvl4pPr marL="1826578" indent="0">
              <a:buNone/>
              <a:defRPr sz="1200"/>
            </a:lvl4pPr>
            <a:lvl5pPr marL="2435458" indent="0">
              <a:buNone/>
              <a:defRPr sz="1200"/>
            </a:lvl5pPr>
            <a:lvl6pPr marL="3044276" indent="0">
              <a:buNone/>
              <a:defRPr sz="1200"/>
            </a:lvl6pPr>
            <a:lvl7pPr marL="3653095" indent="0">
              <a:buNone/>
              <a:defRPr sz="1200"/>
            </a:lvl7pPr>
            <a:lvl8pPr marL="4261973" indent="0">
              <a:buNone/>
              <a:defRPr sz="1200"/>
            </a:lvl8pPr>
            <a:lvl9pPr marL="487083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316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819" indent="0">
              <a:buNone/>
              <a:defRPr sz="3700"/>
            </a:lvl2pPr>
            <a:lvl3pPr marL="1217730" indent="0">
              <a:buNone/>
              <a:defRPr sz="3200"/>
            </a:lvl3pPr>
            <a:lvl4pPr marL="1826578" indent="0">
              <a:buNone/>
              <a:defRPr sz="2700"/>
            </a:lvl4pPr>
            <a:lvl5pPr marL="2435458" indent="0">
              <a:buNone/>
              <a:defRPr sz="2700"/>
            </a:lvl5pPr>
            <a:lvl6pPr marL="3044276" indent="0">
              <a:buNone/>
              <a:defRPr sz="2700"/>
            </a:lvl6pPr>
            <a:lvl7pPr marL="3653095" indent="0">
              <a:buNone/>
              <a:defRPr sz="2700"/>
            </a:lvl7pPr>
            <a:lvl8pPr marL="4261973" indent="0">
              <a:buNone/>
              <a:defRPr sz="2700"/>
            </a:lvl8pPr>
            <a:lvl9pPr marL="487083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819" indent="0">
              <a:buNone/>
              <a:defRPr sz="1600"/>
            </a:lvl2pPr>
            <a:lvl3pPr marL="1217730" indent="0">
              <a:buNone/>
              <a:defRPr sz="1300"/>
            </a:lvl3pPr>
            <a:lvl4pPr marL="1826578" indent="0">
              <a:buNone/>
              <a:defRPr sz="1200"/>
            </a:lvl4pPr>
            <a:lvl5pPr marL="2435458" indent="0">
              <a:buNone/>
              <a:defRPr sz="1200"/>
            </a:lvl5pPr>
            <a:lvl6pPr marL="3044276" indent="0">
              <a:buNone/>
              <a:defRPr sz="1200"/>
            </a:lvl6pPr>
            <a:lvl7pPr marL="3653095" indent="0">
              <a:buNone/>
              <a:defRPr sz="1200"/>
            </a:lvl7pPr>
            <a:lvl8pPr marL="4261973" indent="0">
              <a:buNone/>
              <a:defRPr sz="1200"/>
            </a:lvl8pPr>
            <a:lvl9pPr marL="487083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69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143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437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4" tIns="45718" rIns="91404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900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499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370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724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69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4" tIns="45718" rIns="91404" bIns="45718" anchor="b"/>
          <a:lstStyle>
            <a:lvl1pPr marL="0" indent="0">
              <a:buNone/>
              <a:defRPr sz="2400" b="1"/>
            </a:lvl1pPr>
            <a:lvl2pPr marL="456987" indent="0">
              <a:buNone/>
              <a:defRPr sz="2000" b="1"/>
            </a:lvl2pPr>
            <a:lvl3pPr marL="913992" indent="0">
              <a:buNone/>
              <a:defRPr sz="1900" b="1"/>
            </a:lvl3pPr>
            <a:lvl4pPr marL="1370988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4990" indent="0">
              <a:buNone/>
              <a:defRPr sz="1600" b="1"/>
            </a:lvl6pPr>
            <a:lvl7pPr marL="2741974" indent="0">
              <a:buNone/>
              <a:defRPr sz="1600" b="1"/>
            </a:lvl7pPr>
            <a:lvl8pPr marL="3198960" indent="0">
              <a:buNone/>
              <a:defRPr sz="1600" b="1"/>
            </a:lvl8pPr>
            <a:lvl9pPr marL="36559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5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733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542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75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17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4" tIns="45718" rIns="91404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3200"/>
            </a:lvl1pPr>
            <a:lvl2pPr marL="456987" indent="0">
              <a:buNone/>
              <a:defRPr sz="2800"/>
            </a:lvl2pPr>
            <a:lvl3pPr marL="913992" indent="0">
              <a:buNone/>
              <a:defRPr sz="2400"/>
            </a:lvl3pPr>
            <a:lvl4pPr marL="1370988" indent="0">
              <a:buNone/>
              <a:defRPr sz="2000"/>
            </a:lvl4pPr>
            <a:lvl5pPr marL="1827984" indent="0">
              <a:buNone/>
              <a:defRPr sz="2000"/>
            </a:lvl5pPr>
            <a:lvl6pPr marL="2284990" indent="0">
              <a:buNone/>
              <a:defRPr sz="2000"/>
            </a:lvl6pPr>
            <a:lvl7pPr marL="2741974" indent="0">
              <a:buNone/>
              <a:defRPr sz="2000"/>
            </a:lvl7pPr>
            <a:lvl8pPr marL="3198960" indent="0">
              <a:buNone/>
              <a:defRPr sz="2000"/>
            </a:lvl8pPr>
            <a:lvl9pPr marL="365594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>
              <a:buNone/>
              <a:defRPr sz="1600"/>
            </a:lvl1pPr>
            <a:lvl2pPr marL="456987" indent="0">
              <a:buNone/>
              <a:defRPr sz="1500"/>
            </a:lvl2pPr>
            <a:lvl3pPr marL="913992" indent="0">
              <a:buNone/>
              <a:defRPr sz="1200"/>
            </a:lvl3pPr>
            <a:lvl4pPr marL="1370988" indent="0">
              <a:buNone/>
              <a:defRPr sz="1100"/>
            </a:lvl4pPr>
            <a:lvl5pPr marL="1827984" indent="0">
              <a:buNone/>
              <a:defRPr sz="1100"/>
            </a:lvl5pPr>
            <a:lvl6pPr marL="2284990" indent="0">
              <a:buNone/>
              <a:defRPr sz="1100"/>
            </a:lvl6pPr>
            <a:lvl7pPr marL="2741974" indent="0">
              <a:buNone/>
              <a:defRPr sz="1100"/>
            </a:lvl7pPr>
            <a:lvl8pPr marL="3198960" indent="0">
              <a:buNone/>
              <a:defRPr sz="1100"/>
            </a:lvl8pPr>
            <a:lvl9pPr marL="365594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243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47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9"/>
            <a:ext cx="26289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9"/>
            <a:ext cx="7734300" cy="5811839"/>
          </a:xfrm>
          <a:prstGeom prst="rect">
            <a:avLst/>
          </a:prstGeom>
        </p:spPr>
        <p:txBody>
          <a:bodyPr vert="eaVert" lIns="91404" tIns="45718" rIns="9140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ECDD6BA6-602E-324D-9C3F-31AB4F674F86}" type="datetimeFigureOut">
              <a:rPr lang="en-US" smtClean="0">
                <a:solidFill>
                  <a:prstClr val="black"/>
                </a:solidFill>
              </a:rPr>
              <a:pPr defTabSz="913992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913992"/>
            <a:fld id="{0E7649D6-73D9-0C43-AEF8-608BFE8CD2CE}" type="slidenum">
              <a:rPr lang="en-US" smtClean="0">
                <a:solidFill>
                  <a:prstClr val="black"/>
                </a:solidFill>
              </a:rPr>
              <a:pPr defTabSz="91399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28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299" indent="0" algn="ctr">
              <a:buNone/>
              <a:defRPr sz="2700"/>
            </a:lvl2pPr>
            <a:lvl3pPr marL="1218630" indent="0" algn="ctr">
              <a:buNone/>
              <a:defRPr sz="2400"/>
            </a:lvl3pPr>
            <a:lvl4pPr marL="1827938" indent="0" algn="ctr">
              <a:buNone/>
              <a:defRPr sz="2100"/>
            </a:lvl4pPr>
            <a:lvl5pPr marL="2437258" indent="0" algn="ctr">
              <a:buNone/>
              <a:defRPr sz="2100"/>
            </a:lvl5pPr>
            <a:lvl6pPr marL="3046556" indent="0" algn="ctr">
              <a:buNone/>
              <a:defRPr sz="2100"/>
            </a:lvl6pPr>
            <a:lvl7pPr marL="3655855" indent="0" algn="ctr">
              <a:buNone/>
              <a:defRPr sz="2100"/>
            </a:lvl7pPr>
            <a:lvl8pPr marL="4265173" indent="0" algn="ctr">
              <a:buNone/>
              <a:defRPr sz="2100"/>
            </a:lvl8pPr>
            <a:lvl9pPr marL="4874483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FC62A-2309-418B-AA14-5FC6142F4A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F1EB5-A83F-4EBB-8ED1-2E9ADAF368A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9" tIns="60934" rIns="121869" bIns="60934" rtlCol="0" anchor="ctr"/>
          <a:lstStyle/>
          <a:p>
            <a:pPr algn="ctr" defTabSz="913992" fontAlgn="base">
              <a:spcBef>
                <a:spcPct val="0"/>
              </a:spcBef>
              <a:spcAft>
                <a:spcPct val="0"/>
              </a:spcAft>
            </a:pPr>
            <a:endParaRPr kumimoji="1"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620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4D873-11FA-4B10-9498-66E15A1A9B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13713-8C5E-4D2C-84CC-52006FA77F5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210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5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9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9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2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65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8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51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44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F9B052-C19A-400A-A89C-13DD4A3F8B2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024F0-2290-4214-A86D-F031E773055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156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2764A-B705-45CC-862E-3D295E3BB1A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2017/11/8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4BBF1-7472-4FB3-B29A-9E59A5BA7A5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2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29" Type="http://schemas.openxmlformats.org/officeDocument/2006/relationships/theme" Target="../theme/theme16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5913" tIns="34286" rIns="65913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5913" tIns="34286" rIns="65913" bIns="3428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65913" tIns="34286" rIns="65913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085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085"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65913" tIns="34286" rIns="65913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085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65913" tIns="34286" rIns="65913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085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085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3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65608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319" indent="-164319" algn="l" defTabSz="656085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2953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19849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754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5918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04210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873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59857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87845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27760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6085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84302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12314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40022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967753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295855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864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89" tIns="60894" rIns="121789" bIns="6089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89" tIns="60894" rIns="121789" bIns="6089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730"/>
            <a:fld id="{6FD86CFB-EAD2-455F-85A0-2048080E36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730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7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89" tIns="60894" rIns="121789" bIns="6089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730"/>
            <a:fld id="{F310CCD8-413C-4867-839C-98B072ABC3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7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1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xStyles>
    <p:titleStyle>
      <a:lvl1pPr algn="ctr" defTabSz="121773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456615" indent="-456615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989422" indent="-380542" algn="l" defTabSz="121773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522139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2130987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739866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3348684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565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415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263" indent="-304408" algn="l" defTabSz="12177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19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30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578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458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276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095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973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836" algn="l" defTabSz="12177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1775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 defTabSz="913992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2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2" fontAlgn="base">
              <a:spcBef>
                <a:spcPct val="0"/>
              </a:spcBef>
              <a:spcAft>
                <a:spcPct val="0"/>
              </a:spcAft>
              <a:defRPr/>
            </a:pPr>
            <a:fld id="{DECEEC55-7895-4ACA-AD6E-D94A8BB45EB9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新細明體" charset="-120"/>
              </a:rPr>
              <a:pPr defTabSz="913992" fontAlgn="base">
                <a:spcBef>
                  <a:spcPct val="0"/>
                </a:spcBef>
                <a:spcAft>
                  <a:spcPct val="0"/>
                </a:spcAft>
                <a:defRPr/>
              </a:pPr>
              <a:t>2017/11/8</a:t>
            </a:fld>
            <a:endParaRPr kumimoji="1" lang="en-US" altLang="zh-TW">
              <a:solidFill>
                <a:prstClr val="black">
                  <a:tint val="75000"/>
                </a:prstClr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2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black">
                  <a:tint val="75000"/>
                </a:prstClr>
              </a:solidFill>
              <a:latin typeface="Arial" charset="0"/>
              <a:ea typeface="新細明體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92" fontAlgn="base">
              <a:spcBef>
                <a:spcPct val="0"/>
              </a:spcBef>
              <a:spcAft>
                <a:spcPct val="0"/>
              </a:spcAft>
              <a:defRPr/>
            </a:pPr>
            <a:fld id="{BBFE35DC-7160-4522-A8DD-8DB5405583E7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新細明體" charset="-120"/>
              </a:rPr>
              <a:pPr defTabSz="91399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prstClr val="black">
                  <a:tint val="75000"/>
                </a:prstClr>
              </a:solidFill>
              <a:latin typeface="Arial" charset="0"/>
              <a:ea typeface="新細明體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" y="-15804"/>
            <a:ext cx="12191999" cy="6858000"/>
            <a:chOff x="0" y="0"/>
            <a:chExt cx="12191999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913992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sz="11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41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  <p:sldLayoutId id="2147484384" r:id="rId9"/>
    <p:sldLayoutId id="2147484385" r:id="rId10"/>
    <p:sldLayoutId id="2147484386" r:id="rId11"/>
    <p:sldLayoutId id="2147484387" r:id="rId12"/>
  </p:sldLayoutIdLst>
  <p:txStyles>
    <p:titleStyle>
      <a:lvl1pPr algn="l" defTabSz="121863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48" indent="-304648" algn="l" defTabSz="121863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69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79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87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06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204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525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834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143" indent="-304648" algn="l" defTabSz="121863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9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30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258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6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855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3" algn="l" defTabSz="1218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9381" y="14073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8" tIns="60889" rIns="121778" bIns="60889" anchor="ctr"/>
          <a:lstStyle/>
          <a:p>
            <a:pPr algn="ctr" defTabSz="121761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8625133" y="4948409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67493"/>
            <a:ext cx="10972800" cy="1104107"/>
          </a:xfrm>
          <a:prstGeom prst="rect">
            <a:avLst/>
          </a:prstGeom>
        </p:spPr>
        <p:txBody>
          <a:bodyPr vert="horz" lIns="121778" tIns="60889" rIns="121778" bIns="60889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121778" tIns="60889" rIns="121778" bIns="60889" anchor="t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388608" y="6365748"/>
            <a:ext cx="2844800" cy="301752"/>
          </a:xfrm>
          <a:prstGeom prst="rect">
            <a:avLst/>
          </a:prstGeom>
        </p:spPr>
        <p:txBody>
          <a:bodyPr vert="horz" lIns="121778" tIns="60889" rIns="121778" bIns="60889" anchor="b"/>
          <a:lstStyle>
            <a:lvl1pPr algn="l" eaLnBrk="1" latinLnBrk="0" hangingPunct="1">
              <a:defRPr kumimoji="0" sz="1300" b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610"/>
            <a:fld id="{0ABAC977-30FA-477C-9A84-AFCB3E072BCA}" type="datetime1">
              <a:rPr lang="en-US" smtClean="0">
                <a:solidFill>
                  <a:prstClr val="black"/>
                </a:solidFill>
              </a:rPr>
              <a:pPr defTabSz="1217610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366751"/>
            <a:ext cx="5680075" cy="300831"/>
          </a:xfrm>
          <a:prstGeom prst="rect">
            <a:avLst/>
          </a:prstGeom>
        </p:spPr>
        <p:txBody>
          <a:bodyPr vert="horz" lIns="121778" tIns="60889" rIns="121778" bIns="60889" anchor="b"/>
          <a:lstStyle>
            <a:lvl1pPr algn="r" eaLnBrk="1" latinLnBrk="0" hangingPunct="1">
              <a:defRPr kumimoji="0" sz="13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610"/>
            <a:r>
              <a:rPr lang="en-US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119360" y="6365748"/>
            <a:ext cx="670560" cy="301752"/>
          </a:xfrm>
          <a:prstGeom prst="rect">
            <a:avLst/>
          </a:prstGeom>
        </p:spPr>
        <p:txBody>
          <a:bodyPr vert="horz" lIns="121778" tIns="60889" rIns="121778" bIns="60889" anchor="b"/>
          <a:lstStyle>
            <a:lvl1pPr algn="ctr" eaLnBrk="1" latinLnBrk="0" hangingPunct="1">
              <a:defRPr kumimoji="0" sz="1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610"/>
            <a:fld id="{746FD205-8D79-439C-A802-2377436AEC8A}" type="slidenum">
              <a:rPr lang="en-US" smtClean="0">
                <a:solidFill>
                  <a:prstClr val="black"/>
                </a:solidFill>
              </a:rPr>
              <a:pPr defTabSz="121761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  <p:sldLayoutId id="2147484401" r:id="rId13"/>
  </p:sldLayoutIdLst>
  <p:hf sldNum="0" hdr="0" dt="0"/>
  <p:txStyles>
    <p:titleStyle>
      <a:lvl1pPr marL="645328" algn="l" rtl="0" eaLnBrk="1" latinLnBrk="0" hangingPunct="1">
        <a:spcBef>
          <a:spcPct val="0"/>
        </a:spcBef>
        <a:buNone/>
        <a:defRPr kumimoji="0" sz="5600" kern="1200">
          <a:ln w="6350">
            <a:noFill/>
          </a:ln>
          <a:solidFill>
            <a:schemeClr val="tx2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596630" indent="-511426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4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1095799" indent="-380505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3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473322" indent="-304376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826397" indent="-28006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130773" indent="-28006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435218" indent="-28006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776101" indent="-28006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043972" indent="-243523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348348" indent="-243523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87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63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27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15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0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21808" tIns="60904" rIns="121808" bIns="609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21808" tIns="60904" rIns="121808" bIns="6090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08" tIns="60904" rIns="121808" bIns="6090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696"/>
            <a:fld id="{A0C21A69-CE6F-2440-BAE4-5A4B3040CF2A}" type="datetimeFigureOut">
              <a:rPr lang="en-US" smtClean="0">
                <a:solidFill>
                  <a:srgbClr val="737572">
                    <a:tint val="75000"/>
                  </a:srgbClr>
                </a:solidFill>
              </a:rPr>
              <a:pPr defTabSz="1217696"/>
              <a:t>11/8/2017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121808" tIns="60904" rIns="121808" bIns="6090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696"/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08" tIns="60904" rIns="121808" bIns="6090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696"/>
            <a:fld id="{EBE3AD81-3AD4-9C46-856E-C08CF1183C60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 defTabSz="1217696"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4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  <p:sldLayoutId id="2147484417" r:id="rId15"/>
    <p:sldLayoutId id="2147484418" r:id="rId16"/>
    <p:sldLayoutId id="2147484419" r:id="rId17"/>
    <p:sldLayoutId id="2147484420" r:id="rId18"/>
    <p:sldLayoutId id="2147484421" r:id="rId19"/>
    <p:sldLayoutId id="2147484422" r:id="rId20"/>
    <p:sldLayoutId id="2147484423" r:id="rId21"/>
    <p:sldLayoutId id="2147484424" r:id="rId22"/>
    <p:sldLayoutId id="2147484425" r:id="rId23"/>
    <p:sldLayoutId id="2147484426" r:id="rId24"/>
    <p:sldLayoutId id="2147484427" r:id="rId25"/>
    <p:sldLayoutId id="2147484428" r:id="rId26"/>
    <p:sldLayoutId id="2147484429" r:id="rId27"/>
    <p:sldLayoutId id="2147484430" r:id="rId28"/>
  </p:sldLayoutIdLst>
  <p:hf hdr="0" ftr="0" dt="0"/>
  <p:txStyles>
    <p:titleStyle>
      <a:lvl1pPr algn="l" defTabSz="1217636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0" indent="0" algn="l" defTabSz="1217636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27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608779" indent="0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1217636" indent="0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1826438" indent="0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2435270" indent="0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3348435" indent="-304388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265" indent="-304388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069" indent="-304388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873" indent="-304388" algn="l" defTabSz="12176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9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36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38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70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047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823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653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472" algn="l" defTabSz="12176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21781" tIns="60890" rIns="121781" bIns="6089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21781" tIns="60890" rIns="121781" bIns="6089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396"/>
            <a:fld id="{A0C21A69-CE6F-2440-BAE4-5A4B3040CF2A}" type="datetimeFigureOut">
              <a:rPr lang="en-US" smtClean="0">
                <a:solidFill>
                  <a:srgbClr val="737572">
                    <a:tint val="75000"/>
                  </a:srgbClr>
                </a:solidFill>
              </a:rPr>
              <a:pPr defTabSz="1217396"/>
              <a:t>11/8/2017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396"/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396"/>
            <a:fld id="{EBE3AD81-3AD4-9C46-856E-C08CF1183C60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 defTabSz="1217396"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7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  <p:sldLayoutId id="2147484449" r:id="rId18"/>
    <p:sldLayoutId id="2147484450" r:id="rId19"/>
    <p:sldLayoutId id="2147484451" r:id="rId20"/>
    <p:sldLayoutId id="2147484452" r:id="rId21"/>
    <p:sldLayoutId id="2147484453" r:id="rId22"/>
    <p:sldLayoutId id="2147484454" r:id="rId23"/>
    <p:sldLayoutId id="2147484455" r:id="rId24"/>
    <p:sldLayoutId id="2147484456" r:id="rId25"/>
    <p:sldLayoutId id="2147484457" r:id="rId26"/>
    <p:sldLayoutId id="2147484458" r:id="rId27"/>
    <p:sldLayoutId id="2147484459" r:id="rId28"/>
    <p:sldLayoutId id="2147484460" r:id="rId29"/>
  </p:sldLayoutIdLst>
  <p:hf hdr="0" ftr="0" dt="0"/>
  <p:txStyles>
    <p:titleStyle>
      <a:lvl1pPr algn="l" defTabSz="1217336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0" indent="0" algn="l" defTabSz="1217336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27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608619" indent="0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1217336" indent="0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1825985" indent="0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2434670" indent="0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3347595" indent="-304308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278" indent="-304308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929" indent="-304308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580" indent="-304308" algn="l" defTabSz="121733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19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36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985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670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287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03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587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258" algn="l" defTabSz="12173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21816" tIns="60908" rIns="121816" bIns="6090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21816" tIns="60908" rIns="121816" bIns="6090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816" tIns="60908" rIns="121816" bIns="6090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786"/>
            <a:fld id="{A0C21A69-CE6F-2440-BAE4-5A4B3040CF2A}" type="datetimeFigureOut">
              <a:rPr lang="en-US" smtClean="0">
                <a:solidFill>
                  <a:srgbClr val="737572">
                    <a:tint val="75000"/>
                  </a:srgbClr>
                </a:solidFill>
              </a:rPr>
              <a:pPr defTabSz="1217786"/>
              <a:t>11/8/2017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121816" tIns="60908" rIns="121816" bIns="6090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786"/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816" tIns="60908" rIns="121816" bIns="6090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786"/>
            <a:fld id="{EBE3AD81-3AD4-9C46-856E-C08CF1183C60}" type="slidenum">
              <a:rPr lang="en-US" smtClean="0">
                <a:solidFill>
                  <a:srgbClr val="737572">
                    <a:tint val="75000"/>
                  </a:srgbClr>
                </a:solidFill>
              </a:rPr>
              <a:pPr defTabSz="1217786"/>
              <a:t>‹#›</a:t>
            </a:fld>
            <a:endParaRPr lang="en-US" dirty="0">
              <a:solidFill>
                <a:srgbClr val="73757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4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  <p:sldLayoutId id="2147484473" r:id="rId12"/>
    <p:sldLayoutId id="2147484474" r:id="rId13"/>
    <p:sldLayoutId id="2147484475" r:id="rId14"/>
    <p:sldLayoutId id="2147484476" r:id="rId15"/>
    <p:sldLayoutId id="2147484477" r:id="rId16"/>
    <p:sldLayoutId id="2147484478" r:id="rId17"/>
    <p:sldLayoutId id="2147484479" r:id="rId18"/>
    <p:sldLayoutId id="2147484480" r:id="rId19"/>
    <p:sldLayoutId id="2147484481" r:id="rId20"/>
    <p:sldLayoutId id="2147484482" r:id="rId21"/>
    <p:sldLayoutId id="2147484483" r:id="rId22"/>
    <p:sldLayoutId id="2147484484" r:id="rId23"/>
    <p:sldLayoutId id="2147484485" r:id="rId24"/>
    <p:sldLayoutId id="2147484486" r:id="rId25"/>
    <p:sldLayoutId id="2147484487" r:id="rId26"/>
    <p:sldLayoutId id="2147484488" r:id="rId27"/>
    <p:sldLayoutId id="2147484489" r:id="rId28"/>
  </p:sldLayoutIdLst>
  <p:hf hdr="0" ftr="0" dt="0"/>
  <p:txStyles>
    <p:titleStyle>
      <a:lvl1pPr algn="l" defTabSz="1217726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0" indent="0" algn="l" defTabSz="1217726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None/>
        <a:defRPr sz="27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608827" indent="0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1217726" indent="0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1826574" indent="0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2435450" indent="0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3348687" indent="-304412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561" indent="-304412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411" indent="-304412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261" indent="-304412" algn="l" defTabSz="121772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27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26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574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450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275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099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973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836" algn="l" defTabSz="12177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9381" y="14073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21" tIns="60910" rIns="121821" bIns="60910" anchor="ctr"/>
          <a:lstStyle/>
          <a:p>
            <a:pPr algn="ctr" defTabSz="121809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8625111" y="4948409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67493"/>
            <a:ext cx="10972800" cy="1104107"/>
          </a:xfrm>
          <a:prstGeom prst="rect">
            <a:avLst/>
          </a:prstGeom>
        </p:spPr>
        <p:txBody>
          <a:bodyPr vert="horz" lIns="121821" tIns="60910" rIns="121821" bIns="6091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121821" tIns="60910" rIns="121821" bIns="60910" anchor="t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388608" y="6365748"/>
            <a:ext cx="2844800" cy="301752"/>
          </a:xfrm>
          <a:prstGeom prst="rect">
            <a:avLst/>
          </a:prstGeom>
        </p:spPr>
        <p:txBody>
          <a:bodyPr vert="horz" lIns="121821" tIns="60910" rIns="121821" bIns="60910" anchor="b"/>
          <a:lstStyle>
            <a:lvl1pPr algn="l" eaLnBrk="1" latinLnBrk="0" hangingPunct="1">
              <a:defRPr kumimoji="0" sz="1300" b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8090"/>
            <a:fld id="{0ABAC977-30FA-477C-9A84-AFCB3E072BCA}" type="datetime1">
              <a:rPr lang="en-US" smtClean="0">
                <a:solidFill>
                  <a:prstClr val="black"/>
                </a:solidFill>
              </a:rPr>
              <a:pPr defTabSz="1218090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366730"/>
            <a:ext cx="5680075" cy="300831"/>
          </a:xfrm>
          <a:prstGeom prst="rect">
            <a:avLst/>
          </a:prstGeom>
        </p:spPr>
        <p:txBody>
          <a:bodyPr vert="horz" lIns="121821" tIns="60910" rIns="121821" bIns="60910" anchor="b"/>
          <a:lstStyle>
            <a:lvl1pPr algn="r" eaLnBrk="1" latinLnBrk="0" hangingPunct="1">
              <a:defRPr kumimoji="0" sz="13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8090"/>
            <a:r>
              <a:rPr lang="en-US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119360" y="6365748"/>
            <a:ext cx="670560" cy="301752"/>
          </a:xfrm>
          <a:prstGeom prst="rect">
            <a:avLst/>
          </a:prstGeom>
        </p:spPr>
        <p:txBody>
          <a:bodyPr vert="horz" lIns="121821" tIns="60910" rIns="121821" bIns="60910" anchor="b"/>
          <a:lstStyle>
            <a:lvl1pPr algn="ctr" eaLnBrk="1" latinLnBrk="0" hangingPunct="1">
              <a:defRPr kumimoji="0" sz="1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8090"/>
            <a:fld id="{746FD205-8D79-439C-A802-2377436AEC8A}" type="slidenum">
              <a:rPr lang="en-US" smtClean="0">
                <a:solidFill>
                  <a:prstClr val="black"/>
                </a:solidFill>
              </a:rPr>
              <a:pPr defTabSz="121809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8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  <p:sldLayoutId id="2147484502" r:id="rId12"/>
    <p:sldLayoutId id="2147484503" r:id="rId13"/>
  </p:sldLayoutIdLst>
  <p:hf sldNum="0" hdr="0" dt="0"/>
  <p:txStyles>
    <p:titleStyle>
      <a:lvl1pPr marL="645584" algn="l" rtl="0" eaLnBrk="1" latinLnBrk="0" hangingPunct="1">
        <a:spcBef>
          <a:spcPct val="0"/>
        </a:spcBef>
        <a:buNone/>
        <a:defRPr kumimoji="0" sz="5600" kern="1200">
          <a:ln w="6350">
            <a:noFill/>
          </a:ln>
          <a:solidFill>
            <a:schemeClr val="tx2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596865" indent="-51161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4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1096247" indent="-380654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3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473898" indent="-304504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827122" indent="-280169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131627" indent="-28016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436178" indent="-28016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211" indent="-28016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045188" indent="-24361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349692" indent="-24361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0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80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7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61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41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22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9381" y="14073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97" tIns="60898" rIns="121797" bIns="60898" anchor="ctr"/>
          <a:lstStyle/>
          <a:p>
            <a:pPr algn="ctr" defTabSz="12178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8625123" y="4948409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67493"/>
            <a:ext cx="10972800" cy="1104107"/>
          </a:xfrm>
          <a:prstGeom prst="rect">
            <a:avLst/>
          </a:prstGeom>
        </p:spPr>
        <p:txBody>
          <a:bodyPr vert="horz" lIns="121797" tIns="60898" rIns="121797" bIns="60898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121797" tIns="60898" rIns="121797" bIns="60898" anchor="t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388608" y="6365748"/>
            <a:ext cx="2844800" cy="301752"/>
          </a:xfrm>
          <a:prstGeom prst="rect">
            <a:avLst/>
          </a:prstGeom>
        </p:spPr>
        <p:txBody>
          <a:bodyPr vert="horz" lIns="121797" tIns="60898" rIns="121797" bIns="60898" anchor="b"/>
          <a:lstStyle>
            <a:lvl1pPr algn="l" eaLnBrk="1" latinLnBrk="0" hangingPunct="1">
              <a:defRPr kumimoji="0" sz="1300" b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820"/>
            <a:fld id="{0ABAC977-30FA-477C-9A84-AFCB3E072BCA}" type="datetime1">
              <a:rPr lang="en-US" smtClean="0">
                <a:solidFill>
                  <a:prstClr val="black"/>
                </a:solidFill>
              </a:rPr>
              <a:pPr defTabSz="1217820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366742"/>
            <a:ext cx="5680075" cy="300831"/>
          </a:xfrm>
          <a:prstGeom prst="rect">
            <a:avLst/>
          </a:prstGeom>
        </p:spPr>
        <p:txBody>
          <a:bodyPr vert="horz" lIns="121797" tIns="60898" rIns="121797" bIns="60898" anchor="b"/>
          <a:lstStyle>
            <a:lvl1pPr algn="r" eaLnBrk="1" latinLnBrk="0" hangingPunct="1">
              <a:defRPr kumimoji="0" sz="13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820"/>
            <a:r>
              <a:rPr lang="en-US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119360" y="6365748"/>
            <a:ext cx="670560" cy="301752"/>
          </a:xfrm>
          <a:prstGeom prst="rect">
            <a:avLst/>
          </a:prstGeom>
        </p:spPr>
        <p:txBody>
          <a:bodyPr vert="horz" lIns="121797" tIns="60898" rIns="121797" bIns="60898" anchor="b"/>
          <a:lstStyle>
            <a:lvl1pPr algn="ctr" eaLnBrk="1" latinLnBrk="0" hangingPunct="1">
              <a:defRPr kumimoji="0" sz="1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820"/>
            <a:fld id="{746FD205-8D79-439C-A802-2377436AEC8A}" type="slidenum">
              <a:rPr lang="en-US" smtClean="0">
                <a:solidFill>
                  <a:prstClr val="black"/>
                </a:solidFill>
              </a:rPr>
              <a:pPr defTabSz="121782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  <p:sldLayoutId id="2147484516" r:id="rId12"/>
    <p:sldLayoutId id="2147484517" r:id="rId13"/>
  </p:sldLayoutIdLst>
  <p:hf sldNum="0" hdr="0" dt="0"/>
  <p:txStyles>
    <p:titleStyle>
      <a:lvl1pPr marL="645440" algn="l" rtl="0" eaLnBrk="1" latinLnBrk="0" hangingPunct="1">
        <a:spcBef>
          <a:spcPct val="0"/>
        </a:spcBef>
        <a:buNone/>
        <a:defRPr kumimoji="0" sz="5600" kern="1200">
          <a:ln w="6350">
            <a:noFill/>
          </a:ln>
          <a:solidFill>
            <a:schemeClr val="tx2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596733" indent="-51151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4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1095995" indent="-38057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3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473574" indent="-30443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826714" indent="-280109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131147" indent="-28010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435638" indent="-28010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776587" indent="-28010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044504" indent="-24356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348936" indent="-24356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88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67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56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45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33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22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1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" y="6431753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2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  <p:sldLayoutId id="214748453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5936" tIns="34286" rIns="65936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5936" tIns="34286" rIns="65936" bIns="3428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65936" tIns="34286" rIns="65936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332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332"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65936" tIns="34286" rIns="65936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332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65936" tIns="34286" rIns="65936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332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332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6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6563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379" indent="-164379" algn="l" defTabSz="65633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133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20162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182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6470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04882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668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60781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88881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27880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6332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84662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12806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40634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968488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296709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24853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7924" tIns="45718" rIns="879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7924" tIns="45718" rIns="879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88"/>
            <a:ext cx="2743200" cy="365125"/>
          </a:xfrm>
          <a:prstGeom prst="rect">
            <a:avLst/>
          </a:prstGeom>
        </p:spPr>
        <p:txBody>
          <a:bodyPr vert="horz" lIns="87924" tIns="45718" rIns="879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279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75279"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88"/>
            <a:ext cx="4114800" cy="365125"/>
          </a:xfrm>
          <a:prstGeom prst="rect">
            <a:avLst/>
          </a:prstGeom>
        </p:spPr>
        <p:txBody>
          <a:bodyPr vert="horz" lIns="87924" tIns="45718" rIns="879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279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88"/>
            <a:ext cx="2743200" cy="365125"/>
          </a:xfrm>
          <a:prstGeom prst="rect">
            <a:avLst/>
          </a:prstGeom>
        </p:spPr>
        <p:txBody>
          <a:bodyPr vert="horz" lIns="87924" tIns="45718" rIns="879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279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75279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8752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219" indent="-219219" algn="l" defTabSz="8752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654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3751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222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017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6998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4216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81769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350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7268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75279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166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50752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187952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25257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981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00560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354" tIns="45718" rIns="91354" bIns="4571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43"/>
            <a:ext cx="10515600" cy="4351337"/>
          </a:xfrm>
          <a:prstGeom prst="rect">
            <a:avLst/>
          </a:prstGeom>
        </p:spPr>
        <p:txBody>
          <a:bodyPr vert="horz" lIns="91354" tIns="45718" rIns="91354" bIns="4571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9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9134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5" indent="-228365" algn="l" defTabSz="913402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94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66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15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43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44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45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74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2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4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06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5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121863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5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1775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18" rIns="91404" bIns="45718" rtlCol="0" anchor="ctr"/>
          <a:lstStyle/>
          <a:p>
            <a:pPr algn="ctr" defTabSz="913992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9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9381" y="14073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770" tIns="60885" rIns="121770" bIns="60885" anchor="ctr"/>
          <a:lstStyle/>
          <a:p>
            <a:pPr algn="ctr" defTabSz="121752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8625137" y="4948409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67493"/>
            <a:ext cx="10972800" cy="1104107"/>
          </a:xfrm>
          <a:prstGeom prst="rect">
            <a:avLst/>
          </a:prstGeom>
        </p:spPr>
        <p:txBody>
          <a:bodyPr vert="horz" lIns="121770" tIns="60885" rIns="121770" bIns="60885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121770" tIns="60885" rIns="121770" bIns="60885" anchor="t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388608" y="6365748"/>
            <a:ext cx="2844800" cy="301752"/>
          </a:xfrm>
          <a:prstGeom prst="rect">
            <a:avLst/>
          </a:prstGeom>
        </p:spPr>
        <p:txBody>
          <a:bodyPr vert="horz" lIns="121770" tIns="60885" rIns="121770" bIns="60885" anchor="b"/>
          <a:lstStyle>
            <a:lvl1pPr algn="l" eaLnBrk="1" latinLnBrk="0" hangingPunct="1">
              <a:defRPr kumimoji="0" sz="1300" b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520"/>
            <a:fld id="{0ABAC977-30FA-477C-9A84-AFCB3E072BCA}" type="datetime1">
              <a:rPr lang="en-US" smtClean="0">
                <a:solidFill>
                  <a:prstClr val="black"/>
                </a:solidFill>
              </a:rPr>
              <a:pPr defTabSz="1217520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366755"/>
            <a:ext cx="5680075" cy="300831"/>
          </a:xfrm>
          <a:prstGeom prst="rect">
            <a:avLst/>
          </a:prstGeom>
        </p:spPr>
        <p:txBody>
          <a:bodyPr vert="horz" lIns="121770" tIns="60885" rIns="121770" bIns="60885" anchor="b"/>
          <a:lstStyle>
            <a:lvl1pPr algn="r" eaLnBrk="1" latinLnBrk="0" hangingPunct="1">
              <a:defRPr kumimoji="0" sz="13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520"/>
            <a:r>
              <a:rPr lang="en-US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119360" y="6365748"/>
            <a:ext cx="670560" cy="301752"/>
          </a:xfrm>
          <a:prstGeom prst="rect">
            <a:avLst/>
          </a:prstGeom>
        </p:spPr>
        <p:txBody>
          <a:bodyPr vert="horz" lIns="121770" tIns="60885" rIns="121770" bIns="60885" anchor="b"/>
          <a:lstStyle>
            <a:lvl1pPr algn="ctr" eaLnBrk="1" latinLnBrk="0" hangingPunct="1">
              <a:defRPr kumimoji="0" sz="1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520"/>
            <a:fld id="{746FD205-8D79-439C-A802-2377436AEC8A}" type="slidenum">
              <a:rPr lang="en-US" smtClean="0">
                <a:solidFill>
                  <a:prstClr val="black"/>
                </a:solidFill>
              </a:rPr>
              <a:pPr defTabSz="121752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3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</p:sldLayoutIdLst>
  <p:hf sldNum="0" hdr="0" dt="0"/>
  <p:txStyles>
    <p:titleStyle>
      <a:lvl1pPr marL="645280" algn="l" rtl="0" eaLnBrk="1" latinLnBrk="0" hangingPunct="1">
        <a:spcBef>
          <a:spcPct val="0"/>
        </a:spcBef>
        <a:buNone/>
        <a:defRPr kumimoji="0" sz="5600" kern="1200">
          <a:ln w="6350">
            <a:noFill/>
          </a:ln>
          <a:solidFill>
            <a:schemeClr val="tx2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596586" indent="-51139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4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1095715" indent="-380477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3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473214" indent="-30435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826261" indent="-28004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130613" indent="-28004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435038" indent="-28004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775893" indent="-28004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043744" indent="-24350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348096" indent="-243505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8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50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37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24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12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699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21776" tIns="60888" rIns="121776" bIns="608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76" tIns="60888" rIns="121776" bIns="6088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76" tIns="60888" rIns="121776" bIns="6088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580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580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76" tIns="60888" rIns="121776" bIns="6088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58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76" tIns="60888" rIns="121776" bIns="6088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pPr defTabSz="1217580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58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8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l" defTabSz="1217580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68" indent="-304368" algn="l" defTabSz="121758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913176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521949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2130720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739526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3348264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072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845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616" indent="-304368" algn="l" defTabSz="121758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39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80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352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158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896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635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440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229" algn="l" defTabSz="12175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9381" y="14073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1808" tIns="60904" rIns="121808" bIns="60904" anchor="ctr"/>
          <a:lstStyle/>
          <a:p>
            <a:pPr algn="ctr" defTabSz="121794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6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8625118" y="4948409"/>
            <a:ext cx="3563815" cy="1900211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67493"/>
            <a:ext cx="10972800" cy="1104107"/>
          </a:xfrm>
          <a:prstGeom prst="rect">
            <a:avLst/>
          </a:prstGeom>
        </p:spPr>
        <p:txBody>
          <a:bodyPr vert="horz" lIns="121808" tIns="60904" rIns="121808" bIns="60904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121808" tIns="60904" rIns="121808" bIns="60904" anchor="t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388608" y="6365748"/>
            <a:ext cx="2844800" cy="301752"/>
          </a:xfrm>
          <a:prstGeom prst="rect">
            <a:avLst/>
          </a:prstGeom>
        </p:spPr>
        <p:txBody>
          <a:bodyPr vert="horz" lIns="121808" tIns="60904" rIns="121808" bIns="60904" anchor="b"/>
          <a:lstStyle>
            <a:lvl1pPr algn="l" eaLnBrk="1" latinLnBrk="0" hangingPunct="1">
              <a:defRPr kumimoji="0" sz="1300" b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940"/>
            <a:fld id="{0ABAC977-30FA-477C-9A84-AFCB3E072BCA}" type="datetime1">
              <a:rPr lang="en-US" smtClean="0">
                <a:solidFill>
                  <a:prstClr val="black"/>
                </a:solidFill>
              </a:rPr>
              <a:pPr defTabSz="1217940"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366737"/>
            <a:ext cx="5680075" cy="300831"/>
          </a:xfrm>
          <a:prstGeom prst="rect">
            <a:avLst/>
          </a:prstGeom>
        </p:spPr>
        <p:txBody>
          <a:bodyPr vert="horz" lIns="121808" tIns="60904" rIns="121808" bIns="60904" anchor="b"/>
          <a:lstStyle>
            <a:lvl1pPr algn="r" eaLnBrk="1" latinLnBrk="0" hangingPunct="1">
              <a:defRPr kumimoji="0" sz="13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940"/>
            <a:r>
              <a:rPr lang="en-US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119360" y="6365748"/>
            <a:ext cx="670560" cy="301752"/>
          </a:xfrm>
          <a:prstGeom prst="rect">
            <a:avLst/>
          </a:prstGeom>
        </p:spPr>
        <p:txBody>
          <a:bodyPr vert="horz" lIns="121808" tIns="60904" rIns="121808" bIns="60904" anchor="b"/>
          <a:lstStyle>
            <a:lvl1pPr algn="ctr" eaLnBrk="1" latinLnBrk="0" hangingPunct="1">
              <a:defRPr kumimoji="0" sz="1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 defTabSz="1217940"/>
            <a:fld id="{746FD205-8D79-439C-A802-2377436AEC8A}" type="slidenum">
              <a:rPr lang="en-US" smtClean="0">
                <a:solidFill>
                  <a:prstClr val="black"/>
                </a:solidFill>
              </a:rPr>
              <a:pPr defTabSz="121794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4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</p:sldLayoutIdLst>
  <p:hf sldNum="0" hdr="0" dt="0"/>
  <p:txStyles>
    <p:titleStyle>
      <a:lvl1pPr marL="645504" algn="l" rtl="0" eaLnBrk="1" latinLnBrk="0" hangingPunct="1">
        <a:spcBef>
          <a:spcPct val="0"/>
        </a:spcBef>
        <a:buNone/>
        <a:defRPr kumimoji="0" sz="5600" kern="1200">
          <a:ln w="6350">
            <a:noFill/>
          </a:ln>
          <a:solidFill>
            <a:schemeClr val="tx2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596792" indent="-51155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4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1096107" indent="-380608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3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473718" indent="-304464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826896" indent="-280136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7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131360" indent="-280136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435878" indent="-280136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776864" indent="-280136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044808" indent="-24358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349272" indent="-243589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89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48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37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27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16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0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61" y="1705595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4" tIns="45718" rIns="91404" bIns="45718">
            <a:spAutoFit/>
          </a:bodyPr>
          <a:lstStyle/>
          <a:p>
            <a:pPr algn="ctr" defTabSz="913992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49489"/>
            <a:ext cx="9818371" cy="1107995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3992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3437" y="3118767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4" tIns="45718" rIns="91404" bIns="45718">
            <a:spAutoFit/>
          </a:bodyPr>
          <a:lstStyle/>
          <a:p>
            <a:pPr algn="ctr" defTabSz="913992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 defTabSz="913992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Manager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97" y="213833"/>
            <a:ext cx="11778343" cy="646331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ctr" defTabSz="913992"/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Timeless Prescription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Prime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全新產品推出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97" y="860167"/>
            <a:ext cx="11778343" cy="523220"/>
          </a:xfrm>
          <a:prstGeom prst="rect">
            <a:avLst/>
          </a:prstGeom>
        </p:spPr>
        <p:txBody>
          <a:bodyPr wrap="square" lIns="91404" tIns="45718" rIns="91404" bIns="45718">
            <a:spAutoFit/>
          </a:bodyPr>
          <a:lstStyle/>
          <a:p>
            <a:pPr algn="ctr" defTabSz="913992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Timeless </a:t>
            </a:r>
            <a:r>
              <a:rPr lang="en-US" altLang="zh-TW" sz="2800" dirty="0">
                <a:solidFill>
                  <a:prstClr val="white"/>
                </a:solidFill>
                <a:ea typeface="微軟正黑體" panose="020B0604030504040204" pitchFamily="34" charset="-120"/>
              </a:rPr>
              <a:t>Prescription </a:t>
            </a:r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&amp; Prime - new products launch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359466" y="1462045"/>
            <a:ext cx="278181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3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477" y="1601155"/>
            <a:ext cx="9349019" cy="5264320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自由基的形成</a:t>
            </a:r>
            <a:endParaRPr lang="zh-HK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87489" y="1592408"/>
            <a:ext cx="10177131" cy="4986556"/>
            <a:chOff x="1115616" y="1194306"/>
            <a:chExt cx="7632848" cy="3739917"/>
          </a:xfrm>
        </p:grpSpPr>
        <p:sp>
          <p:nvSpPr>
            <p:cNvPr id="3" name="TextBox 2"/>
            <p:cNvSpPr txBox="1"/>
            <p:nvPr/>
          </p:nvSpPr>
          <p:spPr>
            <a:xfrm>
              <a:off x="1115616" y="3066514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空氣污染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03648" y="1194306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dirty="0">
                  <a:solidFill>
                    <a:prstClr val="black"/>
                  </a:solidFill>
                </a:rPr>
                <a:t>UV</a:t>
              </a:r>
              <a:r>
                <a:rPr kumimoji="1" lang="zh-TW" altLang="en-US" sz="2400" dirty="0">
                  <a:solidFill>
                    <a:prstClr val="black"/>
                  </a:solidFill>
                </a:rPr>
                <a:t>光線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51920" y="2211710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破壞基因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16216" y="3723878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吸煙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80312" y="2478390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代謝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8224" y="1202546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發炎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9792" y="4587974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輻射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04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356659"/>
            <a:ext cx="10753195" cy="1143000"/>
          </a:xfrm>
        </p:spPr>
        <p:txBody>
          <a:bodyPr>
            <a:normAutofit/>
          </a:bodyPr>
          <a:lstStyle/>
          <a:p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抗氧化作用 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–</a:t>
            </a:r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 維他命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C</a:t>
            </a:r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及維他命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E  </a:t>
            </a:r>
            <a:endParaRPr lang="zh-HK" altLang="en-US" sz="48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4300" dirty="0">
                <a:solidFill>
                  <a:schemeClr val="bg1"/>
                </a:solidFill>
              </a:rPr>
              <a:t>正常人體過程：形成自由基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4300" dirty="0">
                <a:solidFill>
                  <a:schemeClr val="bg1"/>
                </a:solidFill>
              </a:rPr>
              <a:t>氧氣 </a:t>
            </a:r>
            <a:r>
              <a:rPr lang="en-US" altLang="zh-TW" sz="4300" dirty="0">
                <a:solidFill>
                  <a:schemeClr val="bg1"/>
                </a:solidFill>
              </a:rPr>
              <a:t>= </a:t>
            </a:r>
            <a:r>
              <a:rPr lang="zh-TW" altLang="en-US" sz="4300" dirty="0">
                <a:solidFill>
                  <a:schemeClr val="bg1"/>
                </a:solidFill>
              </a:rPr>
              <a:t>生物的重要組成部分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4300" dirty="0">
                <a:solidFill>
                  <a:schemeClr val="bg1"/>
                </a:solidFill>
              </a:rPr>
              <a:t>細胞：能源生產流程</a:t>
            </a:r>
            <a:r>
              <a:rPr lang="en-US" altLang="zh-TW" sz="4300" dirty="0">
                <a:solidFill>
                  <a:schemeClr val="bg1"/>
                </a:solidFill>
              </a:rPr>
              <a:t>+ 02&gt;</a:t>
            </a:r>
            <a:r>
              <a:rPr lang="zh-TW" altLang="en-US" sz="4300" dirty="0">
                <a:solidFill>
                  <a:schemeClr val="bg1"/>
                </a:solidFill>
              </a:rPr>
              <a:t>形成自由基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4300" dirty="0">
                <a:solidFill>
                  <a:schemeClr val="bg1"/>
                </a:solidFill>
              </a:rPr>
              <a:t>正常情況：不斷產生自由基</a:t>
            </a:r>
            <a:endParaRPr lang="en-US" altLang="zh-TW" sz="4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7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2" y="1796821"/>
            <a:ext cx="10945216" cy="38401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抗氧</a:t>
            </a:r>
            <a:r>
              <a:rPr lang="zh-TW" altLang="en-US" dirty="0" smtClean="0">
                <a:solidFill>
                  <a:schemeClr val="bg1"/>
                </a:solidFill>
              </a:rPr>
              <a:t>化物：</a:t>
            </a:r>
            <a:r>
              <a:rPr lang="zh-TW" altLang="en-US" dirty="0">
                <a:solidFill>
                  <a:schemeClr val="bg1"/>
                </a:solidFill>
              </a:rPr>
              <a:t>保護人體細胞對抗過量自由基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膳食抗氧</a:t>
            </a:r>
            <a:r>
              <a:rPr lang="zh-TW" altLang="en-US" dirty="0" smtClean="0">
                <a:solidFill>
                  <a:schemeClr val="bg1"/>
                </a:solidFill>
              </a:rPr>
              <a:t>化物：（</a:t>
            </a:r>
            <a:r>
              <a:rPr lang="zh-TW" altLang="en-US" dirty="0">
                <a:solidFill>
                  <a:schemeClr val="bg1"/>
                </a:solidFill>
              </a:rPr>
              <a:t>營養素）食物，中和自由基，保護人體細胞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抗氧</a:t>
            </a:r>
            <a:r>
              <a:rPr lang="zh-TW" altLang="en-US" dirty="0" smtClean="0">
                <a:solidFill>
                  <a:schemeClr val="bg1"/>
                </a:solidFill>
              </a:rPr>
              <a:t>化營養：</a:t>
            </a:r>
            <a:endParaRPr lang="zh-TW" alt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bg1"/>
                </a:solidFill>
              </a:rPr>
              <a:t>	</a:t>
            </a:r>
            <a:r>
              <a:rPr lang="en-US" altLang="zh-TW" dirty="0">
                <a:solidFill>
                  <a:schemeClr val="bg1"/>
                </a:solidFill>
              </a:rPr>
              <a:t>- </a:t>
            </a:r>
            <a:r>
              <a:rPr lang="zh-TW" altLang="en-US" dirty="0">
                <a:solidFill>
                  <a:schemeClr val="bg1"/>
                </a:solidFill>
              </a:rPr>
              <a:t>維他</a:t>
            </a:r>
            <a:r>
              <a:rPr lang="zh-TW" altLang="en-US" dirty="0" smtClean="0">
                <a:solidFill>
                  <a:schemeClr val="bg1"/>
                </a:solidFill>
              </a:rPr>
              <a:t>命</a:t>
            </a:r>
            <a:r>
              <a:rPr lang="en-US" altLang="zh-TW" dirty="0" smtClean="0">
                <a:solidFill>
                  <a:schemeClr val="bg1"/>
                </a:solidFill>
              </a:rPr>
              <a:t>C</a:t>
            </a:r>
            <a:r>
              <a:rPr lang="zh-TW" altLang="en-US" dirty="0" smtClean="0">
                <a:solidFill>
                  <a:schemeClr val="bg1"/>
                </a:solidFill>
              </a:rPr>
              <a:t>和</a:t>
            </a:r>
            <a:r>
              <a:rPr lang="en-US" altLang="zh-TW" dirty="0" smtClean="0">
                <a:solidFill>
                  <a:schemeClr val="bg1"/>
                </a:solidFill>
              </a:rPr>
              <a:t>E</a:t>
            </a:r>
            <a:endParaRPr lang="zh-TW" altLang="en-US" sz="53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HK" altLang="en-US" sz="5300" dirty="0">
              <a:solidFill>
                <a:schemeClr val="bg1"/>
              </a:solidFill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15413" y="356659"/>
            <a:ext cx="10753195" cy="1143000"/>
          </a:xfrm>
        </p:spPr>
        <p:txBody>
          <a:bodyPr>
            <a:normAutofit/>
          </a:bodyPr>
          <a:lstStyle/>
          <a:p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抗氧化作用 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–</a:t>
            </a:r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 維他命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C</a:t>
            </a:r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及維他命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E  </a:t>
            </a:r>
            <a:endParaRPr lang="zh-HK" altLang="en-US" sz="480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08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zh-HK" dirty="0">
                <a:solidFill>
                  <a:schemeClr val="bg1"/>
                </a:solidFill>
                <a:latin typeface="+mn-lt"/>
                <a:ea typeface="+mn-ea"/>
              </a:rPr>
              <a:t>維他</a:t>
            </a:r>
            <a:r>
              <a:rPr lang="zh-HK" altLang="zh-HK" dirty="0" smtClean="0">
                <a:solidFill>
                  <a:schemeClr val="bg1"/>
                </a:solidFill>
                <a:latin typeface="+mn-lt"/>
                <a:ea typeface="+mn-ea"/>
              </a:rPr>
              <a:t>命</a:t>
            </a:r>
            <a:r>
              <a:rPr lang="en-US" altLang="zh-HK" dirty="0" smtClean="0">
                <a:solidFill>
                  <a:schemeClr val="bg1"/>
                </a:solidFill>
                <a:latin typeface="+mn-lt"/>
                <a:ea typeface="+mn-ea"/>
              </a:rPr>
              <a:t>C</a:t>
            </a:r>
            <a:endParaRPr lang="zh-HK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維他命</a:t>
            </a:r>
            <a:r>
              <a:rPr lang="en-US" altLang="zh-HK" dirty="0">
                <a:solidFill>
                  <a:schemeClr val="bg1"/>
                </a:solidFill>
              </a:rPr>
              <a:t>C</a:t>
            </a:r>
            <a:r>
              <a:rPr lang="zh-HK" altLang="zh-HK" dirty="0">
                <a:solidFill>
                  <a:schemeClr val="bg1"/>
                </a:solidFill>
              </a:rPr>
              <a:t>是一個強效且常見的抗氧化物。就如切開的蘋果與空氣接觸後迅速變成咖啡色一樣，身體的細胞暴露在空氣下一樣會受到氧化的影響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能與多種活性氧族及活性氮族物質發生反應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能令維他命</a:t>
            </a:r>
            <a:r>
              <a:rPr lang="en-US" altLang="zh-TW" dirty="0">
                <a:solidFill>
                  <a:schemeClr val="bg1"/>
                </a:solidFill>
              </a:rPr>
              <a:t>E</a:t>
            </a:r>
            <a:r>
              <a:rPr lang="zh-TW" altLang="en-US" dirty="0">
                <a:solidFill>
                  <a:schemeClr val="bg1"/>
                </a:solidFill>
              </a:rPr>
              <a:t>再生</a:t>
            </a:r>
          </a:p>
          <a:p>
            <a:endParaRPr lang="zh-TW" altLang="zh-H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8364" y="2420914"/>
            <a:ext cx="11259288" cy="2967909"/>
            <a:chOff x="516273" y="1815666"/>
            <a:chExt cx="8444466" cy="222593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273" y="1815666"/>
              <a:ext cx="8444466" cy="221424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11560" y="2922789"/>
              <a:ext cx="720080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氧化物</a:t>
              </a:r>
              <a:endParaRPr kumimoji="1" lang="en-US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50022" y="3230566"/>
              <a:ext cx="864096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維他命</a:t>
              </a:r>
              <a:r>
                <a:rPr kumimoji="1" lang="en-US" altLang="zh-TW" dirty="0">
                  <a:solidFill>
                    <a:prstClr val="black"/>
                  </a:solidFill>
                </a:rPr>
                <a:t>E</a:t>
              </a:r>
              <a:endParaRPr kumimoji="1"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3728" y="2201642"/>
              <a:ext cx="1368152" cy="28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</a:rPr>
                <a:t>維他命</a:t>
              </a:r>
              <a:r>
                <a:rPr kumimoji="1" lang="en-US" altLang="zh-TW" dirty="0">
                  <a:solidFill>
                    <a:prstClr val="black"/>
                  </a:solidFill>
                </a:rPr>
                <a:t>E</a:t>
              </a:r>
              <a:r>
                <a:rPr kumimoji="1" lang="zh-TW" altLang="en-US" dirty="0">
                  <a:solidFill>
                    <a:prstClr val="black"/>
                  </a:solidFill>
                </a:rPr>
                <a:t>自由基</a:t>
              </a:r>
              <a:endParaRPr kumimoji="1"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95936" y="2283718"/>
              <a:ext cx="869469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  <a:latin typeface="華康儷中黑"/>
                </a:rPr>
                <a:t>抗壞血酸</a:t>
              </a:r>
              <a:endParaRPr kumimoji="1" lang="en-US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18743" y="3379839"/>
              <a:ext cx="1234954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  <a:latin typeface="華康儷中黑"/>
                </a:rPr>
                <a:t>氧化抗壞血酸</a:t>
              </a:r>
              <a:endParaRPr kumimoji="1" lang="en-US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50162" y="3669647"/>
              <a:ext cx="1234954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  <a:latin typeface="華康儷中黑"/>
                </a:rPr>
                <a:t>細胞還原系統</a:t>
              </a:r>
              <a:endParaRPr kumimoji="1" lang="en-US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3371" y="3776141"/>
              <a:ext cx="1446550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700" dirty="0">
                  <a:solidFill>
                    <a:prstClr val="black"/>
                  </a:solidFill>
                  <a:latin typeface="華康儷中黑"/>
                </a:rPr>
                <a:t>穀胱甘肽還原酵素</a:t>
              </a:r>
              <a:endParaRPr kumimoji="1" lang="en-US" sz="1700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05099" y="1925419"/>
              <a:ext cx="1600439" cy="2885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dirty="0">
                  <a:solidFill>
                    <a:prstClr val="black"/>
                  </a:solidFill>
                  <a:latin typeface="華康儷中黑"/>
                </a:rPr>
                <a:t>蛋白二硫異構酵素</a:t>
              </a:r>
              <a:endParaRPr kumimoji="1" lang="en-US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78268" y="3776141"/>
              <a:ext cx="1119537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700" dirty="0">
                  <a:solidFill>
                    <a:prstClr val="black"/>
                  </a:solidFill>
                  <a:latin typeface="華康儷中黑"/>
                </a:rPr>
                <a:t>氧化還原酵素</a:t>
              </a:r>
              <a:endParaRPr kumimoji="1" lang="en-US" sz="1700" dirty="0">
                <a:solidFill>
                  <a:prstClr val="black"/>
                </a:solidFill>
                <a:latin typeface="華康儷中黑"/>
              </a:endParaRPr>
            </a:p>
          </p:txBody>
        </p:sp>
      </p:grp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815413" y="356659"/>
            <a:ext cx="10753195" cy="1143000"/>
          </a:xfrm>
        </p:spPr>
        <p:txBody>
          <a:bodyPr>
            <a:normAutofit/>
          </a:bodyPr>
          <a:lstStyle/>
          <a:p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抗氧化作用 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–</a:t>
            </a:r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 維他命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C</a:t>
            </a:r>
            <a:r>
              <a:rPr lang="zh-TW" altLang="en-US" sz="5300" dirty="0">
                <a:solidFill>
                  <a:schemeClr val="bg1"/>
                </a:solidFill>
                <a:latin typeface="+mn-lt"/>
                <a:ea typeface="+mn-ea"/>
              </a:rPr>
              <a:t>及維他命</a:t>
            </a:r>
            <a:r>
              <a:rPr lang="en-US" altLang="zh-TW" sz="5300" dirty="0">
                <a:solidFill>
                  <a:schemeClr val="bg1"/>
                </a:solidFill>
                <a:latin typeface="+mn-lt"/>
                <a:ea typeface="+mn-ea"/>
              </a:rPr>
              <a:t>E  </a:t>
            </a:r>
            <a:endParaRPr lang="zh-HK" altLang="en-US" sz="4800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6" name="矩形 3"/>
          <p:cNvSpPr/>
          <p:nvPr/>
        </p:nvSpPr>
        <p:spPr>
          <a:xfrm>
            <a:off x="-48683" y="5676761"/>
            <a:ext cx="12192000" cy="615553"/>
          </a:xfrm>
          <a:prstGeom prst="rect">
            <a:avLst/>
          </a:prstGeom>
        </p:spPr>
        <p:txBody>
          <a:bodyPr wrap="square" lIns="121866" tIns="60933" rIns="121866" bIns="60933">
            <a:spAutoFit/>
          </a:bodyPr>
          <a:lstStyle/>
          <a:p>
            <a:pPr defTabSz="121863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HK" sz="1600" dirty="0">
                <a:solidFill>
                  <a:prstClr val="white"/>
                </a:solidFill>
                <a:ea typeface="新細明體" charset="-120"/>
              </a:rPr>
              <a:t>Adapted from: Packer L, Weber SU &amp; </a:t>
            </a:r>
            <a:r>
              <a:rPr kumimoji="1" lang="en-US" altLang="zh-HK" sz="1600" dirty="0" err="1">
                <a:solidFill>
                  <a:prstClr val="white"/>
                </a:solidFill>
                <a:ea typeface="新細明體" charset="-120"/>
              </a:rPr>
              <a:t>Rimbach</a:t>
            </a:r>
            <a:r>
              <a:rPr kumimoji="1" lang="en-US" altLang="zh-HK" sz="1600" dirty="0">
                <a:solidFill>
                  <a:prstClr val="white"/>
                </a:solidFill>
                <a:ea typeface="新細明體" charset="-120"/>
              </a:rPr>
              <a:t> G (2001): Molecular aspects of alpha-</a:t>
            </a:r>
            <a:r>
              <a:rPr kumimoji="1" lang="en-US" altLang="zh-HK" sz="1600" dirty="0" err="1">
                <a:solidFill>
                  <a:prstClr val="white"/>
                </a:solidFill>
                <a:ea typeface="新細明體" charset="-120"/>
              </a:rPr>
              <a:t>tocotrienol</a:t>
            </a:r>
            <a:r>
              <a:rPr kumimoji="1" lang="en-US" altLang="zh-HK" sz="1600" dirty="0">
                <a:solidFill>
                  <a:prstClr val="white"/>
                </a:solidFill>
                <a:ea typeface="新細明體" charset="-120"/>
              </a:rPr>
              <a:t> antioxidant action and cell </a:t>
            </a:r>
            <a:r>
              <a:rPr kumimoji="1" lang="en-US" altLang="zh-HK" sz="1600" dirty="0" err="1">
                <a:solidFill>
                  <a:prstClr val="white"/>
                </a:solidFill>
                <a:ea typeface="新細明體" charset="-120"/>
              </a:rPr>
              <a:t>signalling</a:t>
            </a:r>
            <a:r>
              <a:rPr kumimoji="1" lang="en-US" altLang="zh-HK" sz="1600" dirty="0">
                <a:solidFill>
                  <a:prstClr val="white"/>
                </a:solidFill>
                <a:ea typeface="新細明體" charset="-120"/>
              </a:rPr>
              <a:t>. J. </a:t>
            </a:r>
            <a:r>
              <a:rPr kumimoji="1" lang="en-US" altLang="zh-HK" sz="1600" dirty="0" err="1">
                <a:solidFill>
                  <a:prstClr val="white"/>
                </a:solidFill>
                <a:ea typeface="新細明體" charset="-120"/>
              </a:rPr>
              <a:t>Nutr</a:t>
            </a:r>
            <a:r>
              <a:rPr kumimoji="1" lang="en-US" altLang="zh-HK" sz="1600" dirty="0">
                <a:solidFill>
                  <a:prstClr val="white"/>
                </a:solidFill>
                <a:ea typeface="新細明體" charset="-120"/>
              </a:rPr>
              <a:t>. 131,369S–373S</a:t>
            </a:r>
            <a:endParaRPr kumimoji="1" lang="zh-HK" altLang="en-US" sz="1600" dirty="0">
              <a:solidFill>
                <a:prstClr val="white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04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2" y="1575557"/>
            <a:ext cx="10945216" cy="3840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zh-HK" dirty="0" smtClean="0">
                <a:solidFill>
                  <a:schemeClr val="bg1"/>
                </a:solidFill>
              </a:rPr>
              <a:t>正常</a:t>
            </a:r>
            <a:r>
              <a:rPr lang="zh-HK" altLang="zh-HK" dirty="0">
                <a:solidFill>
                  <a:schemeClr val="bg1"/>
                </a:solidFill>
              </a:rPr>
              <a:t>老化過程中，氧氣會破壞身體的組織，維他命</a:t>
            </a:r>
            <a:r>
              <a:rPr lang="en-US" altLang="zh-HK" dirty="0">
                <a:solidFill>
                  <a:schemeClr val="bg1"/>
                </a:solidFill>
              </a:rPr>
              <a:t>E</a:t>
            </a:r>
            <a:r>
              <a:rPr lang="zh-HK" altLang="zh-HK" dirty="0">
                <a:solidFill>
                  <a:schemeClr val="bg1"/>
                </a:solidFill>
              </a:rPr>
              <a:t>可幫助身體抵禦氧化的傷害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endParaRPr lang="en-US" altLang="zh-HK" dirty="0" smtClean="0">
              <a:solidFill>
                <a:schemeClr val="bg1"/>
              </a:solidFill>
            </a:endParaRPr>
          </a:p>
          <a:p>
            <a:endParaRPr lang="zh-TW" altLang="zh-HK" dirty="0">
              <a:solidFill>
                <a:schemeClr val="bg1"/>
              </a:solidFill>
            </a:endParaRPr>
          </a:p>
          <a:p>
            <a:endParaRPr lang="zh-HK" altLang="en-US" sz="53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67541" y="4254366"/>
            <a:ext cx="8331923" cy="2341067"/>
            <a:chOff x="1475656" y="3190735"/>
            <a:chExt cx="6248942" cy="1755800"/>
          </a:xfrm>
        </p:grpSpPr>
        <p:pic>
          <p:nvPicPr>
            <p:cNvPr id="5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3190735"/>
              <a:ext cx="6248942" cy="1755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91680" y="4587974"/>
              <a:ext cx="1728192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srgbClr val="00B0F0"/>
                  </a:solidFill>
                  <a:latin typeface="華康儷中黑"/>
                </a:rPr>
                <a:t>健康細胞</a:t>
              </a:r>
              <a:endParaRPr kumimoji="1" lang="en-US" sz="2400" dirty="0">
                <a:solidFill>
                  <a:srgbClr val="00B0F0"/>
                </a:solidFill>
                <a:latin typeface="華康儷中黑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79912" y="4587974"/>
              <a:ext cx="1728192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srgbClr val="00B0F0"/>
                  </a:solidFill>
                  <a:latin typeface="華康儷中黑"/>
                </a:rPr>
                <a:t>自由基</a:t>
              </a:r>
              <a:endParaRPr kumimoji="1" lang="en-US" sz="2400" dirty="0">
                <a:solidFill>
                  <a:srgbClr val="00B0F0"/>
                </a:solidFill>
                <a:latin typeface="華康儷中黑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77384" y="4578682"/>
              <a:ext cx="1728192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srgbClr val="00B0F0"/>
                  </a:solidFill>
                  <a:latin typeface="華康儷中黑"/>
                </a:rPr>
                <a:t>抗氧化物</a:t>
              </a:r>
              <a:endParaRPr kumimoji="1" lang="en-US" sz="2400" dirty="0">
                <a:solidFill>
                  <a:srgbClr val="00B0F0"/>
                </a:solidFill>
                <a:latin typeface="華康儷中黑"/>
              </a:endParaRPr>
            </a:p>
          </p:txBody>
        </p:sp>
      </p:grp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xfrm>
            <a:off x="815413" y="356659"/>
            <a:ext cx="10753195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維他命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  <a:ea typeface="+mn-ea"/>
              </a:rPr>
              <a:t>E </a:t>
            </a:r>
            <a:r>
              <a:rPr lang="en-US" altLang="zh-TW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zh-HK" altLang="en-US" sz="530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82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zh-HK" dirty="0">
                <a:solidFill>
                  <a:schemeClr val="bg1"/>
                </a:solidFill>
              </a:rPr>
              <a:t>維他命</a:t>
            </a:r>
            <a:r>
              <a:rPr lang="en-US" altLang="zh-HK" dirty="0">
                <a:solidFill>
                  <a:schemeClr val="bg1"/>
                </a:solidFill>
              </a:rPr>
              <a:t>E</a:t>
            </a:r>
            <a:r>
              <a:rPr lang="zh-HK" altLang="zh-HK" dirty="0">
                <a:solidFill>
                  <a:schemeClr val="bg1"/>
                </a:solidFill>
              </a:rPr>
              <a:t>中和自由基。自由基本身是不穩定的分子，會破壞身體健康的分子，搶奪其電子以取得自身平衡。當體內有充足的維他命</a:t>
            </a:r>
            <a:r>
              <a:rPr lang="en-US" altLang="zh-HK" dirty="0">
                <a:solidFill>
                  <a:schemeClr val="bg1"/>
                </a:solidFill>
              </a:rPr>
              <a:t>E</a:t>
            </a:r>
            <a:r>
              <a:rPr lang="zh-HK" altLang="zh-HK" dirty="0">
                <a:solidFill>
                  <a:schemeClr val="bg1"/>
                </a:solidFill>
              </a:rPr>
              <a:t>，不穩定的自由基會由維他命</a:t>
            </a:r>
            <a:r>
              <a:rPr lang="en-US" altLang="zh-HK" dirty="0">
                <a:solidFill>
                  <a:schemeClr val="bg1"/>
                </a:solidFill>
              </a:rPr>
              <a:t>E</a:t>
            </a:r>
            <a:r>
              <a:rPr lang="zh-HK" altLang="zh-HK" dirty="0">
                <a:solidFill>
                  <a:schemeClr val="bg1"/>
                </a:solidFill>
              </a:rPr>
              <a:t>中取電子，而不會傷害健康的分子，因此促進組織健康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>
              <a:solidFill>
                <a:schemeClr val="bg1"/>
              </a:solidFill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15413" y="356659"/>
            <a:ext cx="10753195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維他命</a:t>
            </a:r>
            <a:r>
              <a:rPr lang="en-US" altLang="zh-TW" dirty="0" smtClean="0">
                <a:solidFill>
                  <a:schemeClr val="bg1"/>
                </a:solidFill>
                <a:latin typeface="+mn-lt"/>
                <a:ea typeface="+mn-ea"/>
              </a:rPr>
              <a:t>E </a:t>
            </a:r>
            <a:r>
              <a:rPr lang="en-US" altLang="zh-TW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endParaRPr lang="zh-HK" altLang="en-US" sz="5300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68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15413" y="484256"/>
            <a:ext cx="10657184" cy="1217613"/>
          </a:xfrm>
        </p:spPr>
        <p:txBody>
          <a:bodyPr>
            <a:normAutofit/>
          </a:bodyPr>
          <a:lstStyle/>
          <a:p>
            <a:pPr eaLnBrk="1"/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綠茶</a:t>
            </a:r>
            <a:endParaRPr lang="en-US" altLang="zh-HK" dirty="0" smtClean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623392" y="1711493"/>
            <a:ext cx="10945216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46" tIns="59973" rIns="119946" bIns="59973"/>
          <a:lstStyle>
            <a:lvl1pPr marL="457200" indent="-455613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9pPr>
          </a:lstStyle>
          <a:p>
            <a:pPr marL="2116" indent="0" defTabSz="1218630" fontAlgn="base">
              <a:lnSpc>
                <a:spcPct val="133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kumimoji="1" lang="zh-TW" altLang="en-US" sz="3700" dirty="0">
                <a:solidFill>
                  <a:prstClr val="white"/>
                </a:solidFill>
                <a:latin typeface="Calibri"/>
                <a:ea typeface="華康儷中黑"/>
              </a:rPr>
              <a:t>與紅茶不同，綠茶的氧化過程因加熱而終止，這個加熱程序令綠茶的多酚含量較高。</a:t>
            </a:r>
            <a:endParaRPr kumimoji="1" lang="en-US" altLang="zh-TW" sz="3700" dirty="0">
              <a:solidFill>
                <a:prstClr val="white"/>
              </a:solidFill>
              <a:latin typeface="Calibri"/>
              <a:ea typeface="華康儷中黑"/>
            </a:endParaRPr>
          </a:p>
          <a:p>
            <a:pPr marL="459079" indent="-456963" defTabSz="1218630" fontAlgn="base"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endParaRPr kumimoji="1" lang="en-US" altLang="zh-HK" sz="3700" dirty="0">
              <a:solidFill>
                <a:prstClr val="white"/>
              </a:solidFill>
              <a:latin typeface="Calibri"/>
              <a:ea typeface="華康儷中黑"/>
            </a:endParaRP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892676"/>
            <a:ext cx="39624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48129"/>
            <a:ext cx="245745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794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20490" y="0"/>
            <a:ext cx="13312492" cy="6858000"/>
            <a:chOff x="-840369" y="0"/>
            <a:chExt cx="9984369" cy="514350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292080" y="104314"/>
              <a:ext cx="3456384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700" dirty="0">
                  <a:solidFill>
                    <a:prstClr val="black"/>
                  </a:solidFill>
                </a:rPr>
                <a:t>新鮮 </a:t>
              </a:r>
              <a:r>
                <a:rPr kumimoji="1" lang="en-US" altLang="zh-TW" sz="3700" dirty="0">
                  <a:solidFill>
                    <a:prstClr val="black"/>
                  </a:solidFill>
                </a:rPr>
                <a:t>–</a:t>
              </a:r>
              <a:r>
                <a:rPr kumimoji="1" lang="zh-TW" altLang="en-US" sz="3700" dirty="0">
                  <a:solidFill>
                    <a:prstClr val="black"/>
                  </a:solidFill>
                </a:rPr>
                <a:t> 綠茶葉切面</a:t>
              </a:r>
              <a:endParaRPr kumimoji="1" lang="en-US" sz="3700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520" y="627534"/>
              <a:ext cx="69005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水份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9672" y="690250"/>
              <a:ext cx="690055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固體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3568" y="1995686"/>
              <a:ext cx="134716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200" dirty="0">
                  <a:solidFill>
                    <a:prstClr val="black"/>
                  </a:solidFill>
                </a:rPr>
                <a:t>水溶性</a:t>
              </a:r>
              <a:endParaRPr kumimoji="1" lang="en-US" altLang="zh-TW" sz="32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72949" y="874916"/>
              <a:ext cx="1224136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700" dirty="0">
                  <a:solidFill>
                    <a:prstClr val="black"/>
                  </a:solidFill>
                </a:rPr>
                <a:t>非水溶性</a:t>
              </a:r>
              <a:endParaRPr kumimoji="1" lang="en-US" sz="270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5434" y="1360969"/>
              <a:ext cx="148618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脂溶性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100" dirty="0">
                  <a:solidFill>
                    <a:prstClr val="black"/>
                  </a:solidFill>
                </a:rPr>
                <a:t>類胡蘿蔔素維他命</a:t>
              </a:r>
              <a:r>
                <a:rPr kumimoji="1" lang="en-US" altLang="zh-TW" sz="2100" dirty="0">
                  <a:solidFill>
                    <a:prstClr val="black"/>
                  </a:solidFill>
                </a:rPr>
                <a:t>E</a:t>
              </a:r>
            </a:p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100" dirty="0">
                  <a:solidFill>
                    <a:prstClr val="black"/>
                  </a:solidFill>
                </a:rPr>
                <a:t>葉綠素</a:t>
              </a:r>
              <a:endParaRPr kumimoji="1" 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4288" y="3710721"/>
              <a:ext cx="120733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非脂溶性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algn="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100" dirty="0">
                  <a:solidFill>
                    <a:prstClr val="black"/>
                  </a:solidFill>
                </a:rPr>
                <a:t>纖維素</a:t>
              </a:r>
              <a:endParaRPr kumimoji="1" lang="en-US" altLang="zh-TW" sz="2100" dirty="0">
                <a:solidFill>
                  <a:prstClr val="black"/>
                </a:solidFill>
              </a:endParaRPr>
            </a:p>
            <a:p>
              <a:pPr algn="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100" dirty="0">
                  <a:solidFill>
                    <a:prstClr val="black"/>
                  </a:solidFill>
                </a:rPr>
                <a:t>蛋白質</a:t>
              </a:r>
              <a:endParaRPr kumimoji="1" lang="en-US" sz="2100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40369" y="2434892"/>
              <a:ext cx="6060441" cy="265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                               兒茶素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2282762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   氨基酸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2824337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咖啡因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3192451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複糖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3192451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礦物質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3501324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果膠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3577497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維他命</a:t>
              </a:r>
              <a:r>
                <a:rPr kumimoji="1" lang="en-US" altLang="zh-TW" sz="2400" dirty="0">
                  <a:solidFill>
                    <a:prstClr val="black"/>
                  </a:solidFill>
                </a:rPr>
                <a:t>B1,</a:t>
              </a:r>
              <a:r>
                <a:rPr kumimoji="1" lang="zh-TW" altLang="en-US" sz="2400" dirty="0">
                  <a:solidFill>
                    <a:prstClr val="black"/>
                  </a:solidFill>
                </a:rPr>
                <a:t> </a:t>
              </a:r>
              <a:r>
                <a:rPr kumimoji="1" lang="en-US" altLang="zh-TW" sz="2400" dirty="0">
                  <a:solidFill>
                    <a:prstClr val="black"/>
                  </a:solidFill>
                </a:rPr>
                <a:t>B2,</a:t>
              </a:r>
              <a:r>
                <a:rPr kumimoji="1" lang="zh-TW" altLang="en-US" sz="2400" dirty="0">
                  <a:solidFill>
                    <a:prstClr val="black"/>
                  </a:solidFill>
                </a:rPr>
                <a:t> </a:t>
              </a:r>
              <a:r>
                <a:rPr kumimoji="1" lang="en-US" altLang="zh-TW" sz="2400" dirty="0">
                  <a:solidFill>
                    <a:prstClr val="black"/>
                  </a:solidFill>
                </a:rPr>
                <a:t>C,</a:t>
              </a:r>
              <a:r>
                <a:rPr kumimoji="1" lang="zh-TW" altLang="en-US" sz="2400" dirty="0">
                  <a:solidFill>
                    <a:prstClr val="black"/>
                  </a:solidFill>
                </a:rPr>
                <a:t> </a:t>
              </a:r>
              <a:r>
                <a:rPr kumimoji="1" lang="en-US" altLang="zh-TW" sz="2400" dirty="0">
                  <a:solidFill>
                    <a:prstClr val="black"/>
                  </a:solidFill>
                </a:rPr>
                <a:t>P,</a:t>
              </a:r>
              <a:r>
                <a:rPr kumimoji="1" lang="zh-TW" altLang="en-US" sz="2400" dirty="0">
                  <a:solidFill>
                    <a:prstClr val="black"/>
                  </a:solidFill>
                </a:rPr>
                <a:t> </a:t>
              </a:r>
              <a:r>
                <a:rPr kumimoji="1" lang="en-US" altLang="zh-TW" sz="2400" dirty="0">
                  <a:solidFill>
                    <a:prstClr val="black"/>
                  </a:solidFill>
                </a:rPr>
                <a:t>U</a:t>
              </a:r>
            </a:p>
            <a:p>
              <a:pPr indent="3888487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皂甙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3964660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氟化物</a:t>
              </a:r>
              <a:endParaRPr kumimoji="1" lang="en-US" altLang="zh-TW" sz="2400" dirty="0">
                <a:solidFill>
                  <a:prstClr val="black"/>
                </a:solidFill>
              </a:endParaRPr>
            </a:p>
            <a:p>
              <a:pPr indent="4275650"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類黃酮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矩形 1"/>
          <p:cNvSpPr/>
          <p:nvPr/>
        </p:nvSpPr>
        <p:spPr>
          <a:xfrm>
            <a:off x="8496267" y="6577608"/>
            <a:ext cx="3715120" cy="307776"/>
          </a:xfrm>
          <a:prstGeom prst="rect">
            <a:avLst/>
          </a:prstGeom>
        </p:spPr>
        <p:txBody>
          <a:bodyPr wrap="none" lIns="121866" tIns="60933" rIns="121866" bIns="60933">
            <a:spAutoFit/>
          </a:bodyPr>
          <a:lstStyle/>
          <a:p>
            <a:pPr defTabSz="121863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HK" sz="1200" dirty="0">
                <a:solidFill>
                  <a:prstClr val="black"/>
                </a:solidFill>
                <a:ea typeface="新細明體" charset="-120"/>
              </a:rPr>
              <a:t>Image courtesy of https://teatropolitan.wordpress.com</a:t>
            </a:r>
            <a:endParaRPr kumimoji="1" lang="zh-HK" altLang="en-US" sz="1200" dirty="0">
              <a:solidFill>
                <a:prstClr val="black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978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914403" y="1981227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5870" rIns="0" bIns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1pPr>
            <a:lvl2pPr marL="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2pPr>
            <a:lvl3pPr marL="9144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3pPr>
            <a:lvl4pPr marL="1371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4pPr>
            <a:lvl5pPr marL="18288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5pPr>
            <a:lvl6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6pPr>
            <a:lvl7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7pPr>
            <a:lvl8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8pPr>
            <a:lvl9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9pPr>
          </a:lstStyle>
          <a:p>
            <a:pPr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altLang="zh-HK" sz="4300">
              <a:solidFill>
                <a:prstClr val="white"/>
              </a:solidFill>
              <a:latin typeface="Calibri"/>
              <a:ea typeface="華康儷中黑"/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23418" y="1796821"/>
            <a:ext cx="1093408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46" tIns="59973" rIns="119946" bIns="59973"/>
          <a:lstStyle>
            <a:lvl1pPr marL="457200" indent="-455613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9pPr>
          </a:lstStyle>
          <a:p>
            <a:pPr marL="2116" indent="0" defTabSz="1218630" fontAlgn="base">
              <a:lnSpc>
                <a:spcPct val="133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kumimoji="1" lang="zh-TW" altLang="en-US" sz="3700" dirty="0">
                <a:solidFill>
                  <a:prstClr val="white"/>
                </a:solidFill>
                <a:latin typeface="Calibri"/>
                <a:ea typeface="華康儷中黑"/>
              </a:rPr>
              <a:t>綠茶的強效抗氧化能力一直獲廣泛研究；有報告指綠茶支援心血管健康。</a:t>
            </a:r>
            <a:endParaRPr kumimoji="1" lang="en-US" altLang="zh-HK" sz="3700" dirty="0">
              <a:solidFill>
                <a:prstClr val="white"/>
              </a:solidFill>
              <a:latin typeface="Calibri"/>
              <a:ea typeface="華康儷中黑"/>
            </a:endParaRPr>
          </a:p>
          <a:p>
            <a:pPr marL="459079" indent="-456963" defTabSz="1218630" fontAlgn="base"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80000"/>
              <a:buFont typeface="Arial" panose="020B0604020202020204" pitchFamily="34" charset="0"/>
              <a:buChar char="•"/>
            </a:pPr>
            <a:endParaRPr kumimoji="1" lang="en-US" altLang="zh-HK" sz="3700" dirty="0">
              <a:solidFill>
                <a:prstClr val="white"/>
              </a:solidFill>
              <a:latin typeface="Calibri"/>
              <a:ea typeface="華康儷中黑"/>
            </a:endParaRPr>
          </a:p>
        </p:txBody>
      </p:sp>
      <p:pic>
        <p:nvPicPr>
          <p:cNvPr id="522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20" y="5229200"/>
            <a:ext cx="2773181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820215"/>
            <a:ext cx="2455333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413" y="484256"/>
            <a:ext cx="10657184" cy="1217613"/>
          </a:xfrm>
        </p:spPr>
        <p:txBody>
          <a:bodyPr>
            <a:normAutofit/>
          </a:bodyPr>
          <a:lstStyle/>
          <a:p>
            <a:pPr eaLnBrk="1"/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綠茶</a:t>
            </a:r>
            <a:endParaRPr lang="en-US" altLang="zh-HK" dirty="0" smtClean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57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461105"/>
              </p:ext>
            </p:extLst>
          </p:nvPr>
        </p:nvGraphicFramePr>
        <p:xfrm>
          <a:off x="1828800" y="1905000"/>
          <a:ext cx="95504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6369049" y="4525819"/>
            <a:ext cx="577851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312400" y="4509657"/>
            <a:ext cx="609600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1803400"/>
            <a:ext cx="3657600" cy="36576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49" name="Picture 1" descr="H:\My Pictures\LOGOS\Logo2Whit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027" y="-2617708"/>
            <a:ext cx="3590012" cy="13411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Product_SC\Communications\Graphics\Company Logo\HK.SHOP.COM_Logos\MarketHongKong&amp;Shop.com_StackedLogo_all_whit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2" y="468313"/>
            <a:ext cx="3581397" cy="111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0"/>
            <a:ext cx="784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7595" y="2468893"/>
            <a:ext cx="7848600" cy="697627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3700" dirty="0">
                <a:solidFill>
                  <a:prstClr val="white"/>
                </a:solidFill>
              </a:rPr>
              <a:t>11</a:t>
            </a:r>
            <a:r>
              <a:rPr kumimoji="1" lang="zh-TW" altLang="en-US" sz="3700" dirty="0">
                <a:solidFill>
                  <a:prstClr val="white"/>
                </a:solidFill>
              </a:rPr>
              <a:t>種你需要飲用綠茶的原因</a:t>
            </a:r>
            <a:endParaRPr kumimoji="1" lang="en-US" sz="37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3236981"/>
            <a:ext cx="6336704" cy="2585323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抗氧化物來源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燃燒脂肪及提升運動持久度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延長壽命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降低減力同時提升腦部能力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降低高血壓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有助吸煙人士保護肺部</a:t>
            </a:r>
            <a:endParaRPr kumimoji="1" lang="en-US" altLang="zh-TW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6277" y="3267717"/>
            <a:ext cx="6096000" cy="2174955"/>
          </a:xfrm>
          <a:prstGeom prst="rect">
            <a:avLst/>
          </a:prstGeom>
        </p:spPr>
        <p:txBody>
          <a:bodyPr lIns="121866" tIns="60933" rIns="121866" bIns="60933">
            <a:spAutoFit/>
          </a:bodyPr>
          <a:lstStyle/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保護酒精對肝臟的傷害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預防蛀牙及改善口氣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有助保留及建立骨骼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提升免疫力以對抗疾病</a:t>
            </a:r>
            <a:endParaRPr kumimoji="1" lang="en-US" altLang="zh-TW" sz="2400" dirty="0">
              <a:solidFill>
                <a:prstClr val="black"/>
              </a:solidFill>
            </a:endParaRPr>
          </a:p>
          <a:p>
            <a:pPr marL="228493" indent="-228493" defTabSz="121863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prstClr val="black"/>
                </a:solidFill>
              </a:rPr>
              <a:t>比能補充身體所需水份</a:t>
            </a:r>
            <a:endParaRPr kumimoji="1"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7595" y="5829267"/>
            <a:ext cx="7848600" cy="943848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5300" dirty="0">
                <a:solidFill>
                  <a:srgbClr val="70AD47">
                    <a:lumMod val="75000"/>
                  </a:srgbClr>
                </a:solidFill>
                <a:latin typeface="華康儷中黑"/>
              </a:rPr>
              <a:t>飲用更多綠茶！</a:t>
            </a:r>
            <a:endParaRPr kumimoji="1" lang="en-US" sz="5300" dirty="0">
              <a:solidFill>
                <a:srgbClr val="70AD47">
                  <a:lumMod val="75000"/>
                </a:srgbClr>
              </a:solidFill>
              <a:latin typeface="華康儷中黑"/>
            </a:endParaRPr>
          </a:p>
        </p:txBody>
      </p:sp>
      <p:sp>
        <p:nvSpPr>
          <p:cNvPr id="7" name="矩形 1"/>
          <p:cNvSpPr/>
          <p:nvPr/>
        </p:nvSpPr>
        <p:spPr>
          <a:xfrm>
            <a:off x="10223525" y="6023635"/>
            <a:ext cx="1977823" cy="861775"/>
          </a:xfrm>
          <a:prstGeom prst="rect">
            <a:avLst/>
          </a:prstGeom>
        </p:spPr>
        <p:txBody>
          <a:bodyPr wrap="square" lIns="121866" tIns="60933" rIns="121866" bIns="60933">
            <a:spAutoFit/>
          </a:bodyPr>
          <a:lstStyle/>
          <a:p>
            <a:pPr defTabSz="121863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HK" sz="1200" dirty="0">
                <a:solidFill>
                  <a:prstClr val="white"/>
                </a:solidFill>
                <a:ea typeface="新細明體" charset="-120"/>
              </a:rPr>
              <a:t>Photo courtesy of http://theteacupoflife.com/2012/11/drink-more-green-tea.html</a:t>
            </a:r>
            <a:endParaRPr kumimoji="1" lang="zh-HK" altLang="en-US" sz="1200" dirty="0">
              <a:solidFill>
                <a:prstClr val="white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4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914403" y="1981227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5870" rIns="0" bIns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1pPr>
            <a:lvl2pPr marL="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2pPr>
            <a:lvl3pPr marL="914400"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3pPr>
            <a:lvl4pPr marL="1371600"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4pPr>
            <a:lvl5pPr marL="1828800"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5pPr>
            <a:lvl6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6pPr>
            <a:lvl7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7pPr>
            <a:lvl8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8pPr>
            <a:lvl9pPr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9pPr>
          </a:lstStyle>
          <a:p>
            <a:pPr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altLang="zh-HK" sz="4300">
              <a:solidFill>
                <a:prstClr val="white"/>
              </a:solidFill>
              <a:latin typeface="華康儷中黑"/>
              <a:ea typeface="華康儷中黑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23392" y="1782793"/>
            <a:ext cx="10945216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46" tIns="59973" rIns="119946" bIns="59973"/>
          <a:lstStyle>
            <a:lvl1pPr marL="457200" indent="-455613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2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charset="0"/>
                <a:cs typeface="華康儷中黑" panose="020B0509000000000000" charset="0"/>
              </a:defRPr>
            </a:lvl9pPr>
          </a:lstStyle>
          <a:p>
            <a:pPr marL="2116" indent="0" defTabSz="1218630" fontAlgn="base">
              <a:spcBef>
                <a:spcPct val="0"/>
              </a:spcBef>
              <a:spcAft>
                <a:spcPct val="0"/>
              </a:spcAft>
              <a:buClr>
                <a:prstClr val="white"/>
              </a:buClr>
            </a:pPr>
            <a:r>
              <a:rPr kumimoji="1" lang="zh-TW" altLang="en-US" sz="3700" dirty="0">
                <a:solidFill>
                  <a:prstClr val="white"/>
                </a:solidFill>
                <a:latin typeface="華康儷中黑"/>
                <a:ea typeface="華康儷中黑"/>
              </a:rPr>
              <a:t>綠茶中的兒茶素對情緒有正面影響。</a:t>
            </a:r>
            <a:endParaRPr kumimoji="1" lang="en-US" altLang="zh-HK" sz="3700" dirty="0">
              <a:solidFill>
                <a:prstClr val="white"/>
              </a:solidFill>
              <a:latin typeface="華康儷中黑"/>
              <a:ea typeface="華康儷中黑"/>
            </a:endParaRPr>
          </a:p>
          <a:p>
            <a:pPr marL="459079" indent="-456963" defTabSz="1218630" fontAlgn="base"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Arial" panose="020B0604020202020204" pitchFamily="34" charset="0"/>
              <a:buChar char="•"/>
            </a:pPr>
            <a:endParaRPr kumimoji="1" lang="en-US" altLang="zh-HK" sz="3700" dirty="0">
              <a:solidFill>
                <a:prstClr val="white"/>
              </a:solidFill>
              <a:latin typeface="華康儷中黑"/>
              <a:ea typeface="華康儷中黑"/>
            </a:endParaRP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93" y="3581400"/>
            <a:ext cx="244263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413" y="484256"/>
            <a:ext cx="10657184" cy="1217613"/>
          </a:xfrm>
        </p:spPr>
        <p:txBody>
          <a:bodyPr>
            <a:normAutofit/>
          </a:bodyPr>
          <a:lstStyle/>
          <a:p>
            <a:pPr eaLnBrk="1"/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綠茶</a:t>
            </a:r>
            <a:endParaRPr lang="en-US" altLang="zh-HK" dirty="0" smtClean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640045"/>
            <a:ext cx="3776629" cy="188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764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543605" y="-2218592"/>
            <a:ext cx="14730512" cy="7663816"/>
            <a:chOff x="-1907704" y="-2069044"/>
            <a:chExt cx="11047884" cy="574786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820" y="1059582"/>
              <a:ext cx="9144000" cy="2619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5536" y="1040418"/>
              <a:ext cx="1656184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700" dirty="0">
                  <a:solidFill>
                    <a:prstClr val="black"/>
                  </a:solidFill>
                </a:rPr>
                <a:t>綠茶</a:t>
              </a:r>
              <a:endParaRPr kumimoji="1" lang="en-US" sz="3700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32040" y="1040418"/>
              <a:ext cx="1656184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700" dirty="0">
                  <a:solidFill>
                    <a:prstClr val="black"/>
                  </a:solidFill>
                </a:rPr>
                <a:t>黑茶</a:t>
              </a:r>
              <a:endParaRPr kumimoji="1" lang="en-US" sz="3700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9510" y="2787774"/>
              <a:ext cx="1206100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700" dirty="0">
                  <a:solidFill>
                    <a:prstClr val="black"/>
                  </a:solidFill>
                  <a:latin typeface="華康儷中黑"/>
                </a:rPr>
                <a:t>兒茶素</a:t>
              </a:r>
              <a:endParaRPr kumimoji="1" lang="en-US" sz="3700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36296" y="2969965"/>
              <a:ext cx="1903884" cy="328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0" fontAlgn="base">
                <a:lnSpc>
                  <a:spcPts val="2667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700" dirty="0">
                  <a:solidFill>
                    <a:prstClr val="black"/>
                  </a:solidFill>
                </a:rPr>
                <a:t>類黃酮</a:t>
              </a:r>
              <a:endParaRPr kumimoji="1" lang="en-US" sz="37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-1907704" y="-2069044"/>
              <a:ext cx="49" cy="2337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-57132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1218600" fontAlgn="base">
                <a:spcBef>
                  <a:spcPct val="0"/>
                </a:spcBef>
                <a:spcAft>
                  <a:spcPct val="0"/>
                </a:spcAft>
              </a:pPr>
              <a:endParaRPr lang="zh-TW" altLang="en-US" sz="2400" dirty="0">
                <a:solidFill>
                  <a:prstClr val="black"/>
                </a:solidFill>
                <a:latin typeface="Arial" pitchFamily="34" charset="0"/>
                <a:ea typeface="新細明體" charset="-12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23987" y="2768610"/>
              <a:ext cx="1384033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3700" dirty="0">
                  <a:solidFill>
                    <a:srgbClr val="212121"/>
                  </a:solidFill>
                  <a:latin typeface="華康儷中黑"/>
                  <a:cs typeface="Arial" pitchFamily="34" charset="0"/>
                </a:rPr>
                <a:t>茶黃素</a:t>
              </a:r>
              <a:r>
                <a:rPr lang="zh-TW" altLang="en-US" sz="3700" dirty="0">
                  <a:solidFill>
                    <a:prstClr val="black"/>
                  </a:solidFill>
                  <a:latin typeface="華康儷中黑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815413" y="484256"/>
            <a:ext cx="10657184" cy="1217613"/>
          </a:xfrm>
        </p:spPr>
        <p:txBody>
          <a:bodyPr>
            <a:normAutofit/>
          </a:bodyPr>
          <a:lstStyle/>
          <a:p>
            <a:pPr eaLnBrk="1"/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綠茶與黑茶的對比</a:t>
            </a:r>
            <a:endParaRPr lang="en-US" altLang="zh-HK" dirty="0" smtClean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矩形 1"/>
          <p:cNvSpPr/>
          <p:nvPr/>
        </p:nvSpPr>
        <p:spPr>
          <a:xfrm>
            <a:off x="-23123" y="5724707"/>
            <a:ext cx="8605440" cy="369332"/>
          </a:xfrm>
          <a:prstGeom prst="rect">
            <a:avLst/>
          </a:prstGeom>
        </p:spPr>
        <p:txBody>
          <a:bodyPr wrap="square" lIns="121866" tIns="60933" rIns="121866" bIns="60933">
            <a:spAutoFit/>
          </a:bodyPr>
          <a:lstStyle/>
          <a:p>
            <a:pPr defTabSz="121863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HK" sz="1600" dirty="0">
                <a:solidFill>
                  <a:prstClr val="white"/>
                </a:solidFill>
                <a:ea typeface="新細明體" charset="-120"/>
              </a:rPr>
              <a:t>Adapted from http://lpi.oregonstate.edu/mic/food-beverages/tea#table-1</a:t>
            </a:r>
            <a:endParaRPr kumimoji="1" lang="zh-HK" altLang="en-US" sz="1600" dirty="0">
              <a:solidFill>
                <a:prstClr val="white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11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2" y="1825625"/>
            <a:ext cx="10945216" cy="43513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HK" altLang="zh-HK" sz="4800" dirty="0">
                <a:solidFill>
                  <a:schemeClr val="bg1"/>
                </a:solidFill>
              </a:rPr>
              <a:t>綠茶萃取物是促進健康的抗氧化物。富含多酚並經證實可促進健康。</a:t>
            </a:r>
            <a:endParaRPr lang="zh-TW" altLang="zh-HK" sz="48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HK" sz="48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15413" y="484256"/>
            <a:ext cx="10657184" cy="121761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綠茶</a:t>
            </a:r>
            <a:r>
              <a:rPr lang="zh-HK" altLang="zh-HK" dirty="0">
                <a:solidFill>
                  <a:schemeClr val="bg1"/>
                </a:solidFill>
              </a:rPr>
              <a:t>萃取物</a:t>
            </a:r>
            <a:endParaRPr lang="en-US" altLang="zh-HK" dirty="0" smtClean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9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硒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硒更可促進穀胱甘肽過氧</a:t>
            </a:r>
            <a:r>
              <a:rPr lang="zh-HK" altLang="zh-HK" dirty="0">
                <a:solidFill>
                  <a:schemeClr val="bg1"/>
                </a:solidFill>
              </a:rPr>
              <a:t>化物酵素的產生，穀胱甘肽過氧化物酵素是身體主要的抗氧化物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r>
              <a:rPr lang="zh-HK" altLang="zh-HK" dirty="0" smtClean="0">
                <a:solidFill>
                  <a:schemeClr val="bg1"/>
                </a:solidFill>
              </a:rPr>
              <a:t>硒</a:t>
            </a:r>
            <a:r>
              <a:rPr lang="zh-HK" altLang="zh-HK" dirty="0">
                <a:solidFill>
                  <a:schemeClr val="bg1"/>
                </a:solidFill>
              </a:rPr>
              <a:t>是重要的微量礦物質，與維他命</a:t>
            </a:r>
            <a:r>
              <a:rPr lang="en-US" altLang="zh-HK" dirty="0">
                <a:solidFill>
                  <a:schemeClr val="bg1"/>
                </a:solidFill>
              </a:rPr>
              <a:t>E</a:t>
            </a:r>
            <a:r>
              <a:rPr lang="zh-HK" altLang="zh-HK" dirty="0">
                <a:solidFill>
                  <a:schemeClr val="bg1"/>
                </a:solidFill>
              </a:rPr>
              <a:t>密切合作，提供身體防禦自由基的抗氧化防護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zh-TW" altLang="zh-HK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TW" altLang="zh-H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490176" y="-2974009"/>
            <a:ext cx="12353224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" y="0"/>
            <a:ext cx="12331700" cy="6858000"/>
            <a:chOff x="0" y="0"/>
            <a:chExt cx="9248775" cy="51435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48775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71972" y="739716"/>
              <a:ext cx="121179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200" dirty="0">
                  <a:solidFill>
                    <a:prstClr val="black"/>
                  </a:solidFill>
                </a:rPr>
                <a:t>水份</a:t>
              </a:r>
              <a:endParaRPr kumimoji="1"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83768" y="1347614"/>
              <a:ext cx="23998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700" dirty="0">
                  <a:solidFill>
                    <a:prstClr val="black"/>
                  </a:solidFill>
                </a:rPr>
                <a:t>自由基損害</a:t>
              </a:r>
              <a:endParaRPr kumimoji="1" lang="en-US" altLang="zh-TW" sz="2700" dirty="0">
                <a:solidFill>
                  <a:prstClr val="black"/>
                </a:solidFill>
              </a:endParaRPr>
            </a:p>
            <a:p>
              <a:pPr algn="ctr"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700" dirty="0">
                  <a:solidFill>
                    <a:prstClr val="black"/>
                  </a:solidFill>
                </a:rPr>
                <a:t>細胞膜</a:t>
              </a:r>
              <a:endParaRPr kumimoji="1" lang="en-US" sz="2700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95936" y="834266"/>
              <a:ext cx="194421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自由基連鎖反應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08420" y="3723878"/>
              <a:ext cx="1061829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3200" dirty="0">
                  <a:solidFill>
                    <a:prstClr val="black"/>
                  </a:solidFill>
                  <a:latin typeface="華康儷中黑"/>
                </a:rPr>
                <a:t>細胞膜</a:t>
              </a:r>
              <a:endParaRPr kumimoji="1" lang="en-US" sz="3200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3768" y="3828013"/>
              <a:ext cx="244682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</a:rPr>
                <a:t>過氧化氫及其他自由基</a:t>
              </a:r>
              <a:endParaRPr kumimoji="1"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80156" y="4587974"/>
              <a:ext cx="2310789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  <a:latin typeface="華康儷中黑"/>
                </a:rPr>
                <a:t>壓力、損害、毒素</a:t>
              </a:r>
              <a:endParaRPr kumimoji="1" lang="en-US" sz="2400" dirty="0">
                <a:solidFill>
                  <a:prstClr val="black"/>
                </a:solidFill>
                <a:latin typeface="華康儷中黑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48164" y="341243"/>
              <a:ext cx="29163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700" dirty="0">
                  <a:solidFill>
                    <a:prstClr val="black"/>
                  </a:solidFill>
                </a:rPr>
                <a:t>維他命</a:t>
              </a:r>
              <a:r>
                <a:rPr kumimoji="1" lang="en-US" altLang="zh-TW" sz="2700" dirty="0">
                  <a:solidFill>
                    <a:prstClr val="black"/>
                  </a:solidFill>
                </a:rPr>
                <a:t>E</a:t>
              </a:r>
              <a:r>
                <a:rPr kumimoji="1" lang="zh-TW" altLang="en-US" sz="2700" dirty="0">
                  <a:solidFill>
                    <a:prstClr val="black"/>
                  </a:solidFill>
                </a:rPr>
                <a:t>清除自由基並停止連鎖反應</a:t>
              </a:r>
              <a:endParaRPr kumimoji="1" lang="en-US" sz="2700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7192" y="2571750"/>
              <a:ext cx="20882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  <a:latin typeface="華康儷中黑"/>
                </a:rPr>
                <a:t>過氧化穀胱甘</a:t>
              </a:r>
              <a:endParaRPr kumimoji="1" lang="en-US" altLang="zh-TW" sz="2400" dirty="0">
                <a:solidFill>
                  <a:prstClr val="black"/>
                </a:solidFill>
                <a:latin typeface="華康儷中黑"/>
              </a:endParaRPr>
            </a:p>
            <a:p>
              <a:pPr defTabSz="121863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dirty="0">
                  <a:solidFill>
                    <a:prstClr val="black"/>
                  </a:solidFill>
                  <a:latin typeface="華康儷中黑"/>
                </a:rPr>
                <a:t>肽酵素將過氧化氫轉換成無害的水份</a:t>
              </a:r>
              <a:endParaRPr kumimoji="1" lang="en-US" sz="2400" dirty="0">
                <a:solidFill>
                  <a:prstClr val="black"/>
                </a:solidFill>
                <a:latin typeface="華康儷中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7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歐洲藍莓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歐</a:t>
            </a:r>
            <a:r>
              <a:rPr lang="zh-TW" altLang="en-US" dirty="0">
                <a:solidFill>
                  <a:schemeClr val="bg1"/>
                </a:solidFill>
              </a:rPr>
              <a:t>洲藍</a:t>
            </a:r>
            <a:r>
              <a:rPr lang="zh-TW" altLang="en-US" dirty="0" smtClean="0">
                <a:solidFill>
                  <a:schemeClr val="bg1"/>
                </a:solidFill>
              </a:rPr>
              <a:t>莓</a:t>
            </a:r>
            <a:r>
              <a:rPr lang="zh-HK" altLang="zh-HK" dirty="0" smtClean="0">
                <a:solidFill>
                  <a:schemeClr val="bg1"/>
                </a:solidFill>
              </a:rPr>
              <a:t>的</a:t>
            </a:r>
            <a:r>
              <a:rPr lang="zh-HK" altLang="zh-HK" dirty="0">
                <a:solidFill>
                  <a:schemeClr val="bg1"/>
                </a:solidFill>
              </a:rPr>
              <a:t>主要作用在於與維他命</a:t>
            </a:r>
            <a:r>
              <a:rPr lang="en-US" altLang="zh-HK" dirty="0">
                <a:solidFill>
                  <a:schemeClr val="bg1"/>
                </a:solidFill>
              </a:rPr>
              <a:t>E</a:t>
            </a:r>
            <a:r>
              <a:rPr lang="zh-HK" altLang="zh-HK" dirty="0">
                <a:solidFill>
                  <a:schemeClr val="bg1"/>
                </a:solidFill>
              </a:rPr>
              <a:t>產生協同作用，並成為強大的抗氧化物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歐洲藍</a:t>
            </a:r>
            <a:r>
              <a:rPr lang="zh-TW" altLang="en-US" dirty="0" smtClean="0">
                <a:solidFill>
                  <a:schemeClr val="bg1"/>
                </a:solidFill>
              </a:rPr>
              <a:t>莓</a:t>
            </a:r>
            <a:r>
              <a:rPr lang="zh-HK" altLang="zh-HK" dirty="0" smtClean="0">
                <a:solidFill>
                  <a:schemeClr val="bg1"/>
                </a:solidFill>
              </a:rPr>
              <a:t>花</a:t>
            </a:r>
            <a:r>
              <a:rPr lang="zh-HK" altLang="zh-HK" dirty="0">
                <a:solidFill>
                  <a:schemeClr val="bg1"/>
                </a:solidFill>
              </a:rPr>
              <a:t>青素也支援重要酵素於視網膜細胞的代謝與功能的運作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歐洲藍</a:t>
            </a:r>
            <a:r>
              <a:rPr lang="zh-TW" altLang="en-US" dirty="0" smtClean="0">
                <a:solidFill>
                  <a:schemeClr val="bg1"/>
                </a:solidFill>
              </a:rPr>
              <a:t>莓</a:t>
            </a:r>
            <a:r>
              <a:rPr lang="zh-HK" altLang="zh-HK" dirty="0" smtClean="0">
                <a:solidFill>
                  <a:schemeClr val="bg1"/>
                </a:solidFill>
              </a:rPr>
              <a:t>促</a:t>
            </a:r>
            <a:r>
              <a:rPr lang="zh-HK" altLang="zh-HK" dirty="0">
                <a:solidFill>
                  <a:schemeClr val="bg1"/>
                </a:solidFill>
              </a:rPr>
              <a:t>進正常血小板活動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TW" altLang="zh-HK" dirty="0">
              <a:solidFill>
                <a:schemeClr val="bg1"/>
              </a:solidFill>
            </a:endParaRPr>
          </a:p>
          <a:p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525" y="5688753"/>
            <a:ext cx="1373971" cy="11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548680"/>
            <a:ext cx="10657184" cy="1143000"/>
          </a:xfrm>
        </p:spPr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大豆萃</a:t>
            </a:r>
            <a:r>
              <a:rPr lang="zh-HK" altLang="zh-HK" dirty="0" smtClean="0">
                <a:solidFill>
                  <a:schemeClr val="bg1"/>
                </a:solidFill>
              </a:rPr>
              <a:t>取物</a:t>
            </a:r>
            <a:endParaRPr lang="zh-HK" altLang="en-US" sz="72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2" y="1825625"/>
            <a:ext cx="10945216" cy="4351339"/>
          </a:xfrm>
        </p:spPr>
        <p:txBody>
          <a:bodyPr>
            <a:normAutofit/>
          </a:bodyPr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大豆萃取物內含作為植物雌激素</a:t>
            </a:r>
            <a:r>
              <a:rPr lang="zh-HK" altLang="zh-HK" dirty="0">
                <a:solidFill>
                  <a:schemeClr val="bg1"/>
                </a:solidFill>
              </a:rPr>
              <a:t>形式存在的異黃酮。植物雌激素是來自植物的非類固醇複合物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>
              <a:solidFill>
                <a:schemeClr val="bg1"/>
              </a:solidFill>
            </a:endParaRPr>
          </a:p>
          <a:p>
            <a:r>
              <a:rPr lang="zh-HK" altLang="zh-HK" dirty="0" smtClean="0">
                <a:solidFill>
                  <a:schemeClr val="bg1"/>
                </a:solidFill>
              </a:rPr>
              <a:t>大豆</a:t>
            </a:r>
            <a:r>
              <a:rPr lang="zh-HK" altLang="zh-HK" dirty="0">
                <a:solidFill>
                  <a:schemeClr val="bg1"/>
                </a:solidFill>
              </a:rPr>
              <a:t>可能與紓緩更年期徵狀及促進骨骼健康有關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b="1" dirty="0" smtClean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172" y="4869163"/>
            <a:ext cx="4559829" cy="19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6" y="332656"/>
            <a:ext cx="10561173" cy="1143000"/>
          </a:xfrm>
        </p:spPr>
        <p:txBody>
          <a:bodyPr>
            <a:normAutofit/>
          </a:bodyPr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當歸萃取物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當歸常被稱</a:t>
            </a:r>
            <a:r>
              <a:rPr lang="zh-HK" altLang="zh-HK" dirty="0">
                <a:solidFill>
                  <a:schemeClr val="bg1"/>
                </a:solidFill>
              </a:rPr>
              <a:t>為「女性專用人參」，因為它能在經期發揮維持體內平衡的作用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r>
              <a:rPr lang="zh-HK" altLang="zh-HK" dirty="0" smtClean="0">
                <a:solidFill>
                  <a:schemeClr val="bg1"/>
                </a:solidFill>
              </a:rPr>
              <a:t>它</a:t>
            </a:r>
            <a:r>
              <a:rPr lang="zh-HK" altLang="zh-HK" dirty="0">
                <a:solidFill>
                  <a:schemeClr val="bg1"/>
                </a:solidFill>
              </a:rPr>
              <a:t>最常用來改善經期的輕微抽搐與痛楚，或紓緩輕微更年期徵狀，例如潮熱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zh-HK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TW" altLang="zh-HK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640" y="5157195"/>
            <a:ext cx="2517360" cy="16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3" y="1988840"/>
            <a:ext cx="11041227" cy="3840163"/>
          </a:xfrm>
        </p:spPr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雖然仍不清楚具體的運作機制，但香豆素、阿魏酸及藁本內酯等似乎是當歸的活性成分來源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r>
              <a:rPr lang="zh-HK" altLang="zh-HK" dirty="0" smtClean="0">
                <a:solidFill>
                  <a:schemeClr val="bg1"/>
                </a:solidFill>
              </a:rPr>
              <a:t>香</a:t>
            </a:r>
            <a:r>
              <a:rPr lang="zh-HK" altLang="zh-HK" dirty="0">
                <a:solidFill>
                  <a:schemeClr val="bg1"/>
                </a:solidFill>
              </a:rPr>
              <a:t>豆素促進正常的血液循環，而阿魏酸與藁本內酯促進肌肉正常的放鬆。當歸不是雌激素的替代品，（不過有研究顯示它具有跟異黃酮相似的功效），也不會對身體產生任何與荷爾蒙相似的作用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zh-TW" altLang="zh-HK" dirty="0">
              <a:solidFill>
                <a:schemeClr val="bg1"/>
              </a:solidFill>
            </a:endParaRPr>
          </a:p>
          <a:p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15416" y="332656"/>
            <a:ext cx="10561173" cy="1143000"/>
          </a:xfrm>
        </p:spPr>
        <p:txBody>
          <a:bodyPr>
            <a:normAutofit/>
          </a:bodyPr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當歸萃取物</a:t>
            </a:r>
            <a:endParaRPr lang="zh-HK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" y="3973667"/>
            <a:ext cx="12192003" cy="381632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121773" tIns="60886" rIns="121773" bIns="60886" rtlCol="0" anchor="t">
            <a:spAutoFit/>
          </a:bodyPr>
          <a:lstStyle/>
          <a:p>
            <a:pPr algn="ctr" defTabSz="1217550"/>
            <a:r>
              <a:rPr lang="zh-TW" alt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              </a:t>
            </a:r>
            <a:endParaRPr lang="en-US" altLang="zh-TW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1217550"/>
            <a:r>
              <a:rPr lang="zh-TW" alt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定立目標</a:t>
            </a:r>
            <a:endParaRPr lang="en-US" altLang="zh-TW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 defTabSz="1217550"/>
            <a:endParaRPr lang="en-US" altLang="zh-TW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0847" y="456337"/>
            <a:ext cx="246308" cy="492443"/>
          </a:xfrm>
          <a:prstGeom prst="rect">
            <a:avLst/>
          </a:prstGeom>
          <a:noFill/>
        </p:spPr>
        <p:txBody>
          <a:bodyPr wrap="none" lIns="121773" tIns="60886" rIns="121773" bIns="60886" rtlCol="0">
            <a:spAutoFit/>
          </a:bodyPr>
          <a:lstStyle/>
          <a:p>
            <a:pPr defTabSz="1217550"/>
            <a:endParaRPr lang="en-US" sz="24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75200" y="482656"/>
            <a:ext cx="7010400" cy="761631"/>
            <a:chOff x="1259088" y="1957"/>
            <a:chExt cx="4431810" cy="571223"/>
          </a:xfrm>
          <a:solidFill>
            <a:schemeClr val="accent1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Pentagon 19"/>
            <p:cNvSpPr/>
            <p:nvPr/>
          </p:nvSpPr>
          <p:spPr>
            <a:xfrm rot="10800000">
              <a:off x="1259088" y="1957"/>
              <a:ext cx="4431810" cy="571223"/>
            </a:xfrm>
            <a:prstGeom prst="homePlat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Pentagon 4"/>
            <p:cNvSpPr/>
            <p:nvPr/>
          </p:nvSpPr>
          <p:spPr>
            <a:xfrm rot="21600000">
              <a:off x="1401894" y="1957"/>
              <a:ext cx="4289004" cy="57122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51893" tIns="19050" rIns="35560" bIns="19050" numCol="1" spcCol="1270" anchor="ctr" anchorCtr="0">
              <a:noAutofit/>
            </a:bodyPr>
            <a:lstStyle/>
            <a:p>
              <a:pPr algn="ctr" defTabSz="29589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新優惠顧客</a:t>
              </a:r>
              <a:endParaRPr lang="en-US" sz="3200" dirty="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19" name="Pentagon 6"/>
          <p:cNvSpPr/>
          <p:nvPr/>
        </p:nvSpPr>
        <p:spPr>
          <a:xfrm>
            <a:off x="5067208" y="1908681"/>
            <a:ext cx="5718672" cy="761631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35417" tIns="25398" rIns="47340" bIns="25398" numCol="1" spcCol="1693" anchor="ctr" anchorCtr="0">
            <a:noAutofit/>
          </a:bodyPr>
          <a:lstStyle/>
          <a:p>
            <a:pPr algn="ctr" defTabSz="29589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00" dirty="0">
              <a:solidFill>
                <a:prstClr val="black"/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181600" y="1346568"/>
            <a:ext cx="6604000" cy="761632"/>
            <a:chOff x="1259088" y="1956"/>
            <a:chExt cx="4953000" cy="57122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3" name="Pentagon 22"/>
            <p:cNvSpPr/>
            <p:nvPr/>
          </p:nvSpPr>
          <p:spPr>
            <a:xfrm rot="10800000">
              <a:off x="1259088" y="1956"/>
              <a:ext cx="4876800" cy="571223"/>
            </a:xfrm>
            <a:prstGeom prst="homePlat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4" name="Pentagon 4"/>
            <p:cNvSpPr/>
            <p:nvPr/>
          </p:nvSpPr>
          <p:spPr>
            <a:xfrm>
              <a:off x="1401894" y="1957"/>
              <a:ext cx="4810194" cy="57122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51893" tIns="19050" rIns="35560" bIns="19050" numCol="1" spcCol="1270" anchor="ctr" anchorCtr="0">
              <a:noAutofit/>
            </a:bodyPr>
            <a:lstStyle/>
            <a:p>
              <a:pPr algn="ctr" defTabSz="29589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建立顧客分享</a:t>
              </a:r>
              <a:endParaRPr lang="en-US" sz="3200" dirty="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71720" y="2209882"/>
            <a:ext cx="6213880" cy="761631"/>
            <a:chOff x="1259088" y="1957"/>
            <a:chExt cx="4431810" cy="571223"/>
          </a:xfrm>
          <a:solidFill>
            <a:schemeClr val="accent1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6" name="Pentagon 25"/>
            <p:cNvSpPr/>
            <p:nvPr/>
          </p:nvSpPr>
          <p:spPr>
            <a:xfrm rot="10800000">
              <a:off x="1259088" y="1957"/>
              <a:ext cx="4431810" cy="571223"/>
            </a:xfrm>
            <a:prstGeom prst="homePlat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7" name="Pentagon 4"/>
            <p:cNvSpPr/>
            <p:nvPr/>
          </p:nvSpPr>
          <p:spPr>
            <a:xfrm rot="21600000">
              <a:off x="1401894" y="1957"/>
              <a:ext cx="4289004" cy="57122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51893" tIns="19050" rIns="35560" bIns="19050" numCol="1" spcCol="1270" anchor="ctr" anchorCtr="0">
              <a:noAutofit/>
            </a:bodyPr>
            <a:lstStyle/>
            <a:p>
              <a:pPr algn="ctr" defTabSz="29589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零售轉為招募</a:t>
              </a:r>
              <a:endParaRPr lang="en-US" sz="3200" dirty="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84800" y="3073820"/>
            <a:ext cx="6400800" cy="761631"/>
            <a:chOff x="1259088" y="1957"/>
            <a:chExt cx="4431810" cy="571223"/>
          </a:xfrm>
          <a:solidFill>
            <a:schemeClr val="accent1">
              <a:lumMod val="5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9" name="Pentagon 28"/>
            <p:cNvSpPr/>
            <p:nvPr/>
          </p:nvSpPr>
          <p:spPr>
            <a:xfrm rot="10800000">
              <a:off x="1259088" y="1957"/>
              <a:ext cx="4431810" cy="571223"/>
            </a:xfrm>
            <a:prstGeom prst="homePlat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0" name="Pentagon 4"/>
            <p:cNvSpPr/>
            <p:nvPr/>
          </p:nvSpPr>
          <p:spPr>
            <a:xfrm rot="21600000">
              <a:off x="1401894" y="1957"/>
              <a:ext cx="4289004" cy="571223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51893" tIns="19050" rIns="35560" bIns="19050" numCol="1" spcCol="1270" anchor="ctr" anchorCtr="0">
              <a:noAutofit/>
            </a:bodyPr>
            <a:lstStyle/>
            <a:p>
              <a:pPr algn="ctr" defTabSz="29589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dirty="0">
                  <a:solidFill>
                    <a:prstClr val="white"/>
                  </a:solidFill>
                  <a:ea typeface="華康儷中黑" panose="020B0509000000000000" pitchFamily="49" charset="-120"/>
                </a:rPr>
                <a:t>招募轉為零售</a:t>
              </a:r>
              <a:endParaRPr lang="en-US" sz="3200" dirty="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</p:grp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00" y="-25400"/>
            <a:ext cx="5106501" cy="487680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3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野生淮</a:t>
            </a:r>
            <a:r>
              <a:rPr lang="zh-HK" altLang="zh-HK" dirty="0" smtClean="0">
                <a:solidFill>
                  <a:schemeClr val="bg1"/>
                </a:solidFill>
              </a:rPr>
              <a:t>山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HK" altLang="zh-HK" dirty="0" smtClean="0">
                <a:solidFill>
                  <a:schemeClr val="bg1"/>
                </a:solidFill>
              </a:rPr>
              <a:t>野生淮山自古便用來改善經期與</a:t>
            </a:r>
            <a:r>
              <a:rPr lang="zh-HK" altLang="zh-HK" dirty="0">
                <a:solidFill>
                  <a:schemeClr val="bg1"/>
                </a:solidFill>
              </a:rPr>
              <a:t>更年期有關的輕微徵狀，包括抽搐、潮熱及偶爾疲倦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zh-TW" altLang="zh-HK" dirty="0">
              <a:solidFill>
                <a:schemeClr val="bg1"/>
              </a:solidFill>
            </a:endParaRPr>
          </a:p>
          <a:p>
            <a:endParaRPr lang="zh-TW" altLang="zh-HK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432" y="4726809"/>
            <a:ext cx="2464329" cy="21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365129"/>
            <a:ext cx="10657184" cy="1325563"/>
          </a:xfrm>
        </p:spPr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聖潔莓萃取</a:t>
            </a:r>
            <a:r>
              <a:rPr lang="zh-HK" altLang="zh-HK" dirty="0" smtClean="0">
                <a:solidFill>
                  <a:schemeClr val="bg1"/>
                </a:solidFill>
              </a:rPr>
              <a:t>物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HK" altLang="zh-HK" dirty="0" smtClean="0">
                <a:solidFill>
                  <a:schemeClr val="bg1"/>
                </a:solidFill>
              </a:rPr>
              <a:t>它一般被用作紓緩經前緊張綜合症及</a:t>
            </a:r>
            <a:r>
              <a:rPr lang="zh-HK" altLang="zh-HK" dirty="0">
                <a:solidFill>
                  <a:schemeClr val="bg1"/>
                </a:solidFill>
              </a:rPr>
              <a:t>更年期的營養補充品。蔓荊子黃素、異牡荊素及葒草素三種類黃酮是聖潔莓萃取物的主要成分。它亦常被用作促進健康的月經週期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b="1" dirty="0" smtClean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419" y="5349215"/>
            <a:ext cx="2358916" cy="14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548680"/>
            <a:ext cx="10657184" cy="1143000"/>
          </a:xfrm>
        </p:spPr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木賊萃</a:t>
            </a:r>
            <a:r>
              <a:rPr lang="zh-HK" altLang="zh-HK" dirty="0" smtClean="0">
                <a:solidFill>
                  <a:schemeClr val="bg1"/>
                </a:solidFill>
              </a:rPr>
              <a:t>取物</a:t>
            </a:r>
            <a:endParaRPr lang="zh-HK" altLang="en-US" sz="72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木賊又稱</a:t>
            </a:r>
            <a:r>
              <a:rPr lang="zh-HK" altLang="zh-HK" dirty="0">
                <a:solidFill>
                  <a:schemeClr val="bg1"/>
                </a:solidFill>
              </a:rPr>
              <a:t>為問荊、馬尾草、金絲桃、紅千層等，其命名來自於其節狀及毛絨絨的莖部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r>
              <a:rPr lang="zh-HK" altLang="zh-HK" dirty="0" smtClean="0">
                <a:solidFill>
                  <a:schemeClr val="bg1"/>
                </a:solidFill>
              </a:rPr>
              <a:t>它</a:t>
            </a:r>
            <a:r>
              <a:rPr lang="zh-HK" altLang="zh-HK" dirty="0">
                <a:solidFill>
                  <a:schemeClr val="bg1"/>
                </a:solidFill>
              </a:rPr>
              <a:t>能幫助身體排除多餘的水分，具有</a:t>
            </a:r>
            <a:r>
              <a:rPr lang="zh-HK" altLang="zh-HK" dirty="0" smtClean="0">
                <a:solidFill>
                  <a:schemeClr val="bg1"/>
                </a:solidFill>
              </a:rPr>
              <a:t>淨化</a:t>
            </a:r>
            <a:r>
              <a:rPr lang="zh-HK" altLang="en-US" dirty="0" smtClean="0">
                <a:solidFill>
                  <a:schemeClr val="bg1"/>
                </a:solidFill>
              </a:rPr>
              <a:t>身體</a:t>
            </a:r>
            <a:r>
              <a:rPr lang="zh-HK" altLang="zh-HK" dirty="0" smtClean="0">
                <a:solidFill>
                  <a:schemeClr val="bg1"/>
                </a:solidFill>
              </a:rPr>
              <a:t>的</a:t>
            </a:r>
            <a:r>
              <a:rPr lang="zh-HK" altLang="zh-HK" dirty="0">
                <a:solidFill>
                  <a:schemeClr val="bg1"/>
                </a:solidFill>
              </a:rPr>
              <a:t>效用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r>
              <a:rPr lang="zh-HK" altLang="zh-HK" dirty="0">
                <a:solidFill>
                  <a:schemeClr val="bg1"/>
                </a:solidFill>
              </a:rPr>
              <a:t>木賊是矽、鐵及鈉的天然來源，同時富含鈣、鉻、粗纖維、鎂、鉀、硒及維他命</a:t>
            </a:r>
            <a:r>
              <a:rPr lang="en-US" altLang="zh-HK" dirty="0">
                <a:solidFill>
                  <a:schemeClr val="bg1"/>
                </a:solidFill>
              </a:rPr>
              <a:t>A</a:t>
            </a:r>
            <a:r>
              <a:rPr lang="zh-HK" altLang="zh-HK" dirty="0">
                <a:solidFill>
                  <a:schemeClr val="bg1"/>
                </a:solidFill>
              </a:rPr>
              <a:t>。</a:t>
            </a:r>
            <a:endParaRPr lang="en-US" altLang="zh-HK" dirty="0">
              <a:solidFill>
                <a:schemeClr val="bg1"/>
              </a:solidFill>
            </a:endParaRPr>
          </a:p>
          <a:p>
            <a:r>
              <a:rPr lang="zh-HK" altLang="zh-HK" dirty="0">
                <a:solidFill>
                  <a:schemeClr val="bg1"/>
                </a:solidFill>
              </a:rPr>
              <a:t>木賊已被證實有助於紓緩經前緊張綜合症及更年期的輕微徵狀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zh-HK" altLang="en-US" dirty="0">
              <a:solidFill>
                <a:schemeClr val="bg1"/>
              </a:solidFill>
            </a:endParaRPr>
          </a:p>
          <a:p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501" y="5693537"/>
            <a:ext cx="1583499" cy="11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紅花苜蓿萃取</a:t>
            </a:r>
            <a:r>
              <a:rPr lang="zh-HK" altLang="zh-HK" dirty="0" smtClean="0">
                <a:solidFill>
                  <a:schemeClr val="bg1"/>
                </a:solidFill>
              </a:rPr>
              <a:t>物</a:t>
            </a:r>
            <a:endParaRPr lang="zh-HK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15413" y="1700809"/>
            <a:ext cx="10657184" cy="3840163"/>
          </a:xfrm>
        </p:spPr>
        <p:txBody>
          <a:bodyPr/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紅花苜蓿如大豆一樣</a:t>
            </a:r>
            <a:r>
              <a:rPr lang="zh-HK" altLang="zh-HK" dirty="0">
                <a:solidFill>
                  <a:schemeClr val="bg1"/>
                </a:solidFill>
              </a:rPr>
              <a:t>，含有豐富的異黃酮。研究顯示，紅花苜蓿有助減輕更年期引起的潮熱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zh-TW" altLang="zh-HK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HK" b="1" dirty="0">
                <a:solidFill>
                  <a:schemeClr val="bg1"/>
                </a:solidFill>
              </a:rPr>
              <a:t> </a:t>
            </a:r>
            <a:endParaRPr lang="zh-TW" altLang="zh-HK" dirty="0">
              <a:solidFill>
                <a:schemeClr val="bg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236" y="4293122"/>
            <a:ext cx="3983765" cy="25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476672"/>
            <a:ext cx="10657184" cy="1143000"/>
          </a:xfrm>
        </p:spPr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纈草萃</a:t>
            </a:r>
            <a:r>
              <a:rPr lang="zh-HK" altLang="zh-HK" dirty="0" smtClean="0">
                <a:solidFill>
                  <a:schemeClr val="bg1"/>
                </a:solidFill>
              </a:rPr>
              <a:t>取物</a:t>
            </a:r>
            <a:endParaRPr lang="zh-HK" altLang="en-US" sz="72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3" y="1916833"/>
            <a:ext cx="11041227" cy="38401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HK" altLang="zh-HK" sz="3200" dirty="0">
                <a:solidFill>
                  <a:schemeClr val="bg1"/>
                </a:solidFill>
              </a:rPr>
              <a:t>古希臘醫生</a:t>
            </a:r>
            <a:r>
              <a:rPr lang="en-US" altLang="zh-HK" sz="3200" dirty="0">
                <a:solidFill>
                  <a:schemeClr val="bg1"/>
                </a:solidFill>
              </a:rPr>
              <a:t>Galen</a:t>
            </a:r>
            <a:r>
              <a:rPr lang="zh-HK" altLang="zh-HK" sz="3200" dirty="0">
                <a:solidFill>
                  <a:schemeClr val="bg1"/>
                </a:solidFill>
              </a:rPr>
              <a:t>將纈草稱為「</a:t>
            </a:r>
            <a:r>
              <a:rPr lang="en-US" altLang="zh-HK" sz="3200" dirty="0" err="1">
                <a:solidFill>
                  <a:schemeClr val="bg1"/>
                </a:solidFill>
              </a:rPr>
              <a:t>Phu</a:t>
            </a:r>
            <a:r>
              <a:rPr lang="zh-HK" altLang="zh-HK" sz="3200" dirty="0">
                <a:solidFill>
                  <a:schemeClr val="bg1"/>
                </a:solidFill>
              </a:rPr>
              <a:t>」，是因為聞到它的臭味時所發出的聲音。它具有天然的療效，因此在中世紀時期被稱為萬靈丹。</a:t>
            </a:r>
            <a:endParaRPr lang="en-US" altLang="zh-HK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HK" altLang="zh-HK" sz="3200" dirty="0">
                <a:solidFill>
                  <a:schemeClr val="bg1"/>
                </a:solidFill>
              </a:rPr>
              <a:t>纈草根常作自然睡眠，但也用於改善經前緊張綜合症及更年期的輕微徵狀。臨床實驗顯示根部萃取物能有助入睡，研究人員相信這是因為它容易提升</a:t>
            </a:r>
            <a:r>
              <a:rPr lang="en-US" altLang="zh-HK" sz="3200" dirty="0">
                <a:solidFill>
                  <a:schemeClr val="bg1"/>
                </a:solidFill>
              </a:rPr>
              <a:t>γ-</a:t>
            </a:r>
            <a:r>
              <a:rPr lang="zh-HK" altLang="zh-HK" sz="3200" dirty="0">
                <a:solidFill>
                  <a:schemeClr val="bg1"/>
                </a:solidFill>
              </a:rPr>
              <a:t>胺基丁酸含量，亦即大腦的化學傳訊物質。</a:t>
            </a:r>
            <a:endParaRPr lang="en-US" altLang="zh-HK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TW" altLang="zh-HK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HK" altLang="en-US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HK" altLang="en-US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HK" altLang="en-US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311" y="5198605"/>
            <a:ext cx="3318788" cy="165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9405" y="476672"/>
            <a:ext cx="10753195" cy="1143000"/>
          </a:xfrm>
        </p:spPr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西番蓮萃取</a:t>
            </a:r>
            <a:r>
              <a:rPr lang="zh-HK" altLang="zh-HK" dirty="0" smtClean="0">
                <a:solidFill>
                  <a:schemeClr val="bg1"/>
                </a:solidFill>
              </a:rPr>
              <a:t>物</a:t>
            </a:r>
            <a:endParaRPr lang="zh-HK" altLang="en-US" sz="72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HK" altLang="zh-HK" dirty="0" smtClean="0">
                <a:solidFill>
                  <a:schemeClr val="bg1"/>
                </a:solidFill>
              </a:rPr>
              <a:t>西番蓮又稱</a:t>
            </a:r>
            <a:r>
              <a:rPr lang="zh-HK" altLang="zh-HK" dirty="0">
                <a:solidFill>
                  <a:schemeClr val="bg1"/>
                </a:solidFill>
              </a:rPr>
              <a:t>為受難花，能有效改善偶爾的煩躁不安和輾轉難眠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668" y="4005090"/>
            <a:ext cx="2478928" cy="280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476672"/>
            <a:ext cx="10657184" cy="1143000"/>
          </a:xfrm>
        </p:spPr>
        <p:txBody>
          <a:bodyPr>
            <a:normAutofit/>
          </a:bodyPr>
          <a:lstStyle/>
          <a:p>
            <a:r>
              <a:rPr lang="zh-HK" altLang="zh-HK" dirty="0" smtClean="0">
                <a:solidFill>
                  <a:schemeClr val="bg1"/>
                </a:solidFill>
              </a:rPr>
              <a:t>丹</a:t>
            </a:r>
            <a:r>
              <a:rPr lang="zh-TW" altLang="en-US" dirty="0">
                <a:solidFill>
                  <a:schemeClr val="bg1"/>
                </a:solidFill>
              </a:rPr>
              <a:t>蔘</a:t>
            </a:r>
            <a:r>
              <a:rPr lang="zh-HK" altLang="zh-HK" dirty="0" smtClean="0">
                <a:solidFill>
                  <a:schemeClr val="bg1"/>
                </a:solidFill>
              </a:rPr>
              <a:t>萃取物</a:t>
            </a:r>
            <a:endParaRPr lang="zh-HK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HK" altLang="zh-HK" dirty="0" smtClean="0">
                <a:solidFill>
                  <a:schemeClr val="bg1"/>
                </a:solidFill>
              </a:rPr>
              <a:t>它</a:t>
            </a:r>
            <a:r>
              <a:rPr lang="zh-HK" altLang="zh-HK" dirty="0">
                <a:solidFill>
                  <a:schemeClr val="bg1"/>
                </a:solidFill>
              </a:rPr>
              <a:t>具有多樣的用途，包括有助潮熱徵狀。這種植物特別針對子宮，有助紓緩經前緊張綜合症的輕微不適，包括抽搐。它也能紓緩因潮熱而引致的多</a:t>
            </a:r>
            <a:r>
              <a:rPr lang="zh-HK" altLang="zh-HK" dirty="0" smtClean="0">
                <a:solidFill>
                  <a:schemeClr val="bg1"/>
                </a:solidFill>
              </a:rPr>
              <a:t>汗。</a:t>
            </a:r>
          </a:p>
        </p:txBody>
      </p:sp>
    </p:spTree>
    <p:extLst>
      <p:ext uri="{BB962C8B-B14F-4D97-AF65-F5344CB8AC3E}">
        <p14:creationId xmlns:p14="http://schemas.microsoft.com/office/powerpoint/2010/main" val="35391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維他命</a:t>
            </a:r>
            <a:r>
              <a:rPr lang="en-US" altLang="zh-TW" dirty="0" smtClean="0">
                <a:solidFill>
                  <a:schemeClr val="bg1"/>
                </a:solidFill>
              </a:rPr>
              <a:t>B</a:t>
            </a:r>
            <a:endParaRPr lang="en-US" altLang="zh-HK" dirty="0">
              <a:solidFill>
                <a:schemeClr val="bg1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1825625"/>
            <a:ext cx="10945216" cy="435133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維他命</a:t>
            </a:r>
            <a:r>
              <a:rPr lang="en-US" altLang="zh-TW" sz="3500" dirty="0">
                <a:solidFill>
                  <a:schemeClr val="bg1"/>
                </a:solidFill>
              </a:rPr>
              <a:t>B</a:t>
            </a:r>
            <a:r>
              <a:rPr lang="zh-TW" altLang="en-US" sz="3500" dirty="0">
                <a:solidFill>
                  <a:schemeClr val="bg1"/>
                </a:solidFill>
              </a:rPr>
              <a:t>雜是一組</a:t>
            </a:r>
            <a:r>
              <a:rPr lang="en-US" altLang="zh-TW" sz="3500" dirty="0">
                <a:solidFill>
                  <a:schemeClr val="bg1"/>
                </a:solidFill>
              </a:rPr>
              <a:t>8</a:t>
            </a:r>
            <a:r>
              <a:rPr lang="zh-TW" altLang="en-US" sz="3500" dirty="0">
                <a:solidFill>
                  <a:schemeClr val="bg1"/>
                </a:solidFill>
              </a:rPr>
              <a:t>種維他命：硫胺素 </a:t>
            </a:r>
            <a:r>
              <a:rPr lang="en-US" altLang="zh-TW" sz="3500" dirty="0">
                <a:solidFill>
                  <a:schemeClr val="bg1"/>
                </a:solidFill>
              </a:rPr>
              <a:t>(B1)</a:t>
            </a:r>
            <a:r>
              <a:rPr lang="zh-TW" altLang="en-US" sz="3500" dirty="0">
                <a:solidFill>
                  <a:schemeClr val="bg1"/>
                </a:solidFill>
              </a:rPr>
              <a:t>，核黃素（</a:t>
            </a:r>
            <a:r>
              <a:rPr lang="en-US" altLang="zh-TW" sz="3500" dirty="0">
                <a:solidFill>
                  <a:schemeClr val="bg1"/>
                </a:solidFill>
              </a:rPr>
              <a:t>B2)</a:t>
            </a:r>
            <a:r>
              <a:rPr lang="zh-TW" altLang="en-US" sz="3500" dirty="0">
                <a:solidFill>
                  <a:schemeClr val="bg1"/>
                </a:solidFill>
              </a:rPr>
              <a:t>，菸酸（</a:t>
            </a:r>
            <a:r>
              <a:rPr lang="en-US" altLang="zh-TW" sz="3500" dirty="0">
                <a:solidFill>
                  <a:schemeClr val="bg1"/>
                </a:solidFill>
              </a:rPr>
              <a:t>B3)</a:t>
            </a:r>
            <a:r>
              <a:rPr lang="zh-TW" altLang="en-US" sz="3500" dirty="0">
                <a:solidFill>
                  <a:schemeClr val="bg1"/>
                </a:solidFill>
              </a:rPr>
              <a:t>，泛酸（</a:t>
            </a:r>
            <a:r>
              <a:rPr lang="en-US" altLang="zh-TW" sz="3500" dirty="0">
                <a:solidFill>
                  <a:schemeClr val="bg1"/>
                </a:solidFill>
              </a:rPr>
              <a:t>B5</a:t>
            </a:r>
            <a:r>
              <a:rPr lang="zh-TW" altLang="en-US" sz="3500" dirty="0">
                <a:solidFill>
                  <a:schemeClr val="bg1"/>
                </a:solidFill>
              </a:rPr>
              <a:t>），吡多醇 （</a:t>
            </a:r>
            <a:r>
              <a:rPr lang="en-US" altLang="zh-TW" sz="3500" dirty="0">
                <a:solidFill>
                  <a:schemeClr val="bg1"/>
                </a:solidFill>
              </a:rPr>
              <a:t>B6</a:t>
            </a:r>
            <a:r>
              <a:rPr lang="zh-TW" altLang="en-US" sz="3500" dirty="0">
                <a:solidFill>
                  <a:schemeClr val="bg1"/>
                </a:solidFill>
              </a:rPr>
              <a:t>），生物素（</a:t>
            </a:r>
            <a:r>
              <a:rPr lang="en-US" altLang="zh-TW" sz="3500" dirty="0">
                <a:solidFill>
                  <a:schemeClr val="bg1"/>
                </a:solidFill>
              </a:rPr>
              <a:t>B7</a:t>
            </a:r>
            <a:r>
              <a:rPr lang="zh-TW" altLang="en-US" sz="3500" dirty="0">
                <a:solidFill>
                  <a:schemeClr val="bg1"/>
                </a:solidFill>
              </a:rPr>
              <a:t>），葉酸（</a:t>
            </a:r>
            <a:r>
              <a:rPr lang="en-US" altLang="zh-TW" sz="3500" dirty="0">
                <a:solidFill>
                  <a:schemeClr val="bg1"/>
                </a:solidFill>
              </a:rPr>
              <a:t>B9</a:t>
            </a:r>
            <a:r>
              <a:rPr lang="zh-TW" altLang="en-US" sz="3500" dirty="0">
                <a:solidFill>
                  <a:schemeClr val="bg1"/>
                </a:solidFill>
              </a:rPr>
              <a:t>），鈷胺素 （</a:t>
            </a:r>
            <a:r>
              <a:rPr lang="en-US" altLang="zh-TW" sz="3500" dirty="0">
                <a:solidFill>
                  <a:schemeClr val="bg1"/>
                </a:solidFill>
              </a:rPr>
              <a:t>B12</a:t>
            </a:r>
            <a:r>
              <a:rPr lang="zh-TW" altLang="en-US" sz="3500" dirty="0">
                <a:solidFill>
                  <a:schemeClr val="bg1"/>
                </a:solidFill>
              </a:rPr>
              <a:t>）。 </a:t>
            </a:r>
            <a:endParaRPr lang="en-US" altLang="zh-TW" sz="35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這幾個維他命，傳統上被組合在一起，並有一些相似之處：特性，生理功能和在食物的分佈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相對於脂溶性維他命</a:t>
            </a:r>
            <a:r>
              <a:rPr lang="en-US" altLang="zh-TW" sz="3500" dirty="0">
                <a:solidFill>
                  <a:schemeClr val="bg1"/>
                </a:solidFill>
              </a:rPr>
              <a:t>A</a:t>
            </a:r>
            <a:r>
              <a:rPr lang="zh-TW" altLang="en-US" sz="3500" dirty="0">
                <a:solidFill>
                  <a:schemeClr val="bg1"/>
                </a:solidFill>
              </a:rPr>
              <a:t>，</a:t>
            </a:r>
            <a:r>
              <a:rPr lang="en-US" altLang="zh-TW" sz="3500" dirty="0">
                <a:solidFill>
                  <a:schemeClr val="bg1"/>
                </a:solidFill>
              </a:rPr>
              <a:t>D</a:t>
            </a:r>
            <a:r>
              <a:rPr lang="zh-TW" altLang="en-US" sz="3500" dirty="0">
                <a:solidFill>
                  <a:schemeClr val="bg1"/>
                </a:solidFill>
              </a:rPr>
              <a:t>，</a:t>
            </a:r>
            <a:r>
              <a:rPr lang="en-US" altLang="zh-TW" sz="3500" dirty="0">
                <a:solidFill>
                  <a:schemeClr val="bg1"/>
                </a:solidFill>
              </a:rPr>
              <a:t>E</a:t>
            </a:r>
            <a:r>
              <a:rPr lang="zh-TW" altLang="en-US" sz="3500" dirty="0">
                <a:solidFill>
                  <a:schemeClr val="bg1"/>
                </a:solidFill>
              </a:rPr>
              <a:t>和</a:t>
            </a:r>
            <a:r>
              <a:rPr lang="en-US" altLang="zh-TW" sz="3500" dirty="0">
                <a:solidFill>
                  <a:schemeClr val="bg1"/>
                </a:solidFill>
              </a:rPr>
              <a:t>K </a:t>
            </a:r>
            <a:r>
              <a:rPr lang="zh-TW" altLang="en-US" sz="3500" dirty="0">
                <a:solidFill>
                  <a:schemeClr val="bg1"/>
                </a:solidFill>
              </a:rPr>
              <a:t>，所有的維他命</a:t>
            </a:r>
            <a:r>
              <a:rPr lang="en-US" altLang="zh-TW" sz="3500" dirty="0">
                <a:solidFill>
                  <a:schemeClr val="bg1"/>
                </a:solidFill>
              </a:rPr>
              <a:t>B </a:t>
            </a:r>
            <a:r>
              <a:rPr lang="zh-TW" altLang="en-US" sz="3500" dirty="0">
                <a:solidFill>
                  <a:schemeClr val="bg1"/>
                </a:solidFill>
              </a:rPr>
              <a:t>，如維他命</a:t>
            </a:r>
            <a:r>
              <a:rPr lang="en-US" altLang="zh-TW" sz="3500" dirty="0">
                <a:solidFill>
                  <a:schemeClr val="bg1"/>
                </a:solidFill>
              </a:rPr>
              <a:t>C</a:t>
            </a:r>
            <a:r>
              <a:rPr lang="zh-TW" altLang="en-US" sz="3500" dirty="0">
                <a:solidFill>
                  <a:schemeClr val="bg1"/>
                </a:solidFill>
              </a:rPr>
              <a:t>， 均可溶於水</a:t>
            </a:r>
            <a:endParaRPr lang="en-US" altLang="zh-TW" sz="3500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zh-TW" alt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365129"/>
            <a:ext cx="10659797" cy="1325563"/>
          </a:xfrm>
        </p:spPr>
        <p:txBody>
          <a:bodyPr/>
          <a:lstStyle/>
          <a:p>
            <a:r>
              <a:rPr lang="zh-TW" altLang="en-US" sz="4800" dirty="0">
                <a:solidFill>
                  <a:schemeClr val="bg1"/>
                </a:solidFill>
              </a:rPr>
              <a:t>為甚麼要攝取維他命</a:t>
            </a:r>
            <a:r>
              <a:rPr lang="en-US" altLang="zh-TW" sz="4800" dirty="0">
                <a:solidFill>
                  <a:schemeClr val="bg1"/>
                </a:solidFill>
              </a:rPr>
              <a:t>B</a:t>
            </a:r>
            <a:r>
              <a:rPr lang="zh-TW" altLang="en-US" sz="4800" dirty="0">
                <a:solidFill>
                  <a:schemeClr val="bg1"/>
                </a:solidFill>
              </a:rPr>
              <a:t>？</a:t>
            </a:r>
            <a:endParaRPr lang="en-US" altLang="zh-HK" sz="4800" dirty="0">
              <a:solidFill>
                <a:schemeClr val="bg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1796819"/>
            <a:ext cx="10945216" cy="424847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TW" altLang="en-US" dirty="0">
                <a:solidFill>
                  <a:schemeClr val="bg1"/>
                </a:solidFill>
              </a:rPr>
              <a:t>支持和提高代謝率 </a:t>
            </a:r>
          </a:p>
          <a:p>
            <a:pPr>
              <a:lnSpc>
                <a:spcPct val="80000"/>
              </a:lnSpc>
            </a:pPr>
            <a:r>
              <a:rPr lang="zh-TW" altLang="en-US" dirty="0">
                <a:solidFill>
                  <a:schemeClr val="bg1"/>
                </a:solidFill>
              </a:rPr>
              <a:t>保持適當的心跳速度 </a:t>
            </a:r>
          </a:p>
          <a:p>
            <a:pPr>
              <a:lnSpc>
                <a:spcPct val="80000"/>
              </a:lnSpc>
            </a:pPr>
            <a:r>
              <a:rPr lang="zh-TW" altLang="en-US" dirty="0">
                <a:solidFill>
                  <a:schemeClr val="bg1"/>
                </a:solidFill>
              </a:rPr>
              <a:t>增強免疫，神經系統和大腦功能 </a:t>
            </a:r>
          </a:p>
          <a:p>
            <a:pPr>
              <a:lnSpc>
                <a:spcPct val="80000"/>
              </a:lnSpc>
            </a:pPr>
            <a:r>
              <a:rPr lang="zh-TW" altLang="en-US" dirty="0">
                <a:solidFill>
                  <a:schemeClr val="bg1"/>
                </a:solidFill>
              </a:rPr>
              <a:t>促進細胞生長和分裂</a:t>
            </a:r>
            <a:r>
              <a:rPr lang="en-US" altLang="zh-TW" dirty="0">
                <a:solidFill>
                  <a:schemeClr val="bg1"/>
                </a:solidFill>
              </a:rPr>
              <a:t>-</a:t>
            </a:r>
            <a:r>
              <a:rPr lang="zh-TW" altLang="en-US" dirty="0">
                <a:solidFill>
                  <a:schemeClr val="bg1"/>
                </a:solidFill>
              </a:rPr>
              <a:t>包括紅血細胞，幫助防止貧血 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812800" y="4270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66" tIns="60933" rIns="121866" bIns="60933" anchor="ctr"/>
          <a:lstStyle>
            <a:lvl1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1218630" fontAlgn="base">
              <a:spcBef>
                <a:spcPct val="0"/>
              </a:spcBef>
              <a:spcAft>
                <a:spcPct val="0"/>
              </a:spcAft>
            </a:pPr>
            <a:endParaRPr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維他命</a:t>
            </a:r>
            <a:r>
              <a:rPr lang="en-US" altLang="zh-TW" dirty="0">
                <a:solidFill>
                  <a:schemeClr val="bg1"/>
                </a:solidFill>
              </a:rPr>
              <a:t>B</a:t>
            </a:r>
            <a:r>
              <a:rPr lang="zh-TW" altLang="en-US" dirty="0" smtClean="0">
                <a:solidFill>
                  <a:schemeClr val="bg1"/>
                </a:solidFill>
              </a:rPr>
              <a:t>缺乏症狀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1508789"/>
            <a:ext cx="10959008" cy="38401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脫髮、指甲生長發育不良、皮膚出現紅疹、嘴唇嘴角出現裂紋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疲倦、無精打采、精神問題、哭泣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消化不良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心悸、心律不齊或心房顫動 </a:t>
            </a:r>
            <a:endParaRPr lang="en-US" altLang="zh-TW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手、腳、腳趾刺痛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經前綜合症狀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慢性疲勞，疼痛或慢性疲勞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缺乏能</a:t>
            </a:r>
            <a:r>
              <a:rPr lang="zh-TW" altLang="en-US" dirty="0" smtClean="0">
                <a:solidFill>
                  <a:schemeClr val="bg1"/>
                </a:solidFill>
              </a:rPr>
              <a:t>量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38462" y="1498600"/>
            <a:ext cx="3507383" cy="2104429"/>
            <a:chOff x="1047936" y="2225"/>
            <a:chExt cx="2630537" cy="157832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Rectangle 5"/>
            <p:cNvSpPr/>
            <p:nvPr/>
          </p:nvSpPr>
          <p:spPr>
            <a:xfrm>
              <a:off x="1047936" y="2225"/>
              <a:ext cx="2630537" cy="157832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1047936" y="2225"/>
              <a:ext cx="2630537" cy="1578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80</a:t>
              </a:r>
              <a:r>
                <a:rPr lang="zh-TW" altLang="en-US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及</a:t>
              </a:r>
              <a:r>
                <a:rPr lang="en-US" altLang="zh-TW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90</a:t>
              </a:r>
              <a:r>
                <a:rPr lang="zh-TW" altLang="en-US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後</a:t>
              </a:r>
              <a:endParaRPr lang="en-US" sz="3300" b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1980  – 1996</a:t>
              </a: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20 - 37</a:t>
              </a:r>
              <a:r>
                <a:rPr lang="zh-TW" alt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歲</a:t>
              </a:r>
              <a:endParaRPr lang="en-US" sz="33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99265" y="1498600"/>
            <a:ext cx="3507383" cy="2104429"/>
            <a:chOff x="3941526" y="2225"/>
            <a:chExt cx="2630537" cy="157832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Rectangle 8"/>
            <p:cNvSpPr/>
            <p:nvPr/>
          </p:nvSpPr>
          <p:spPr>
            <a:xfrm>
              <a:off x="3941526" y="2225"/>
              <a:ext cx="2630537" cy="157832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41526" y="2225"/>
              <a:ext cx="2630537" cy="1578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60</a:t>
              </a:r>
              <a:r>
                <a:rPr lang="zh-TW" altLang="en-US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及</a:t>
              </a:r>
              <a:r>
                <a:rPr lang="en-US" altLang="zh-TW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70</a:t>
              </a:r>
              <a:r>
                <a:rPr lang="zh-TW" altLang="en-US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後</a:t>
              </a:r>
              <a:endParaRPr lang="en-US" sz="3300" b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1965  – 1979</a:t>
              </a: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38 – 52</a:t>
              </a:r>
              <a:r>
                <a:rPr lang="zh-TW" alt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歲</a:t>
              </a:r>
              <a:endParaRPr lang="en-US" sz="33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40065" y="4241800"/>
            <a:ext cx="3507383" cy="2104429"/>
            <a:chOff x="1047936" y="1843601"/>
            <a:chExt cx="2630537" cy="157832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1047936" y="1843601"/>
              <a:ext cx="2630537" cy="157832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047936" y="1843601"/>
              <a:ext cx="2630537" cy="1578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嬰兒潮</a:t>
              </a:r>
              <a:endParaRPr lang="en-US" sz="3300" b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1946 – 1964</a:t>
              </a: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53 – 71 </a:t>
              </a:r>
              <a:r>
                <a:rPr lang="zh-TW" alt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歲</a:t>
              </a: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99265" y="4241800"/>
            <a:ext cx="3507383" cy="2104429"/>
            <a:chOff x="3941526" y="1843601"/>
            <a:chExt cx="2630537" cy="157832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Rectangle 14"/>
            <p:cNvSpPr/>
            <p:nvPr/>
          </p:nvSpPr>
          <p:spPr>
            <a:xfrm>
              <a:off x="3941526" y="1843601"/>
              <a:ext cx="2630537" cy="157832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3941526" y="1843601"/>
              <a:ext cx="2630537" cy="15783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300" b="1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千禧世代</a:t>
              </a:r>
              <a:endParaRPr lang="en-US" sz="3300" b="1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1996 – 2015</a:t>
              </a:r>
            </a:p>
            <a:p>
              <a:pPr algn="ctr" defTabSz="148011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2 – 21</a:t>
              </a:r>
              <a:r>
                <a:rPr lang="zh-TW" altLang="en-US" sz="3300" dirty="0">
                  <a:solidFill>
                    <a:prstClr val="white"/>
                  </a:solidFill>
                  <a:latin typeface="Calibri" panose="020F0502020204030204" pitchFamily="34" charset="0"/>
                  <a:ea typeface="華康儷中黑" panose="020B0509000000000000" pitchFamily="49" charset="-120"/>
                </a:rPr>
                <a:t> 歲</a:t>
              </a:r>
              <a:endParaRPr lang="en-US" sz="3300" dirty="0">
                <a:solidFill>
                  <a:prstClr val="white"/>
                </a:solidFill>
                <a:latin typeface="Calibri" panose="020F0502020204030204" pitchFamily="34" charset="0"/>
                <a:ea typeface="華康儷中黑" panose="020B0509000000000000" pitchFamily="49" charset="-120"/>
              </a:endParaRPr>
            </a:p>
          </p:txBody>
        </p:sp>
      </p:grpSp>
      <p:pic>
        <p:nvPicPr>
          <p:cNvPr id="17" name="Picture 2" descr="Image result for MILLENN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1" y="1397000"/>
            <a:ext cx="2491099" cy="231648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GEN 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733" y="1295400"/>
            <a:ext cx="2450067" cy="24384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baby boom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05" y="4038600"/>
            <a:ext cx="2460145" cy="24384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4038600"/>
            <a:ext cx="2613752" cy="24384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267493"/>
            <a:ext cx="10972800" cy="1104107"/>
          </a:xfrm>
        </p:spPr>
        <p:txBody>
          <a:bodyPr>
            <a:noAutofit/>
          </a:bodyPr>
          <a:lstStyle/>
          <a:p>
            <a:pPr algn="ctr"/>
            <a:r>
              <a:rPr lang="zh-TW" altLang="en-US" sz="6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  <a:ea typeface="華康儷中黑" panose="020B0509000000000000" pitchFamily="49" charset="-120"/>
              </a:rPr>
              <a:t>市場覆蓋</a:t>
            </a:r>
            <a:endParaRPr lang="en-US" sz="6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lumMod val="7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306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維他命</a:t>
            </a:r>
            <a:r>
              <a:rPr lang="en-US" altLang="zh-TW" dirty="0" smtClean="0">
                <a:solidFill>
                  <a:schemeClr val="bg1"/>
                </a:solidFill>
              </a:rPr>
              <a:t>B</a:t>
            </a:r>
            <a:r>
              <a:rPr lang="zh-TW" altLang="en-US" dirty="0" smtClean="0">
                <a:solidFill>
                  <a:schemeClr val="bg1"/>
                </a:solidFill>
              </a:rPr>
              <a:t>群</a:t>
            </a:r>
            <a:endParaRPr lang="en-US" altLang="zh-HK" dirty="0">
              <a:solidFill>
                <a:schemeClr val="bg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B1</a:t>
            </a:r>
            <a:r>
              <a:rPr lang="zh-TW" altLang="en-US" dirty="0">
                <a:solidFill>
                  <a:schemeClr val="bg1"/>
                </a:solidFill>
              </a:rPr>
              <a:t>可保護腎上腺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肝臟解毒需要</a:t>
            </a:r>
            <a:r>
              <a:rPr lang="en-US" altLang="zh-TW" dirty="0">
                <a:solidFill>
                  <a:schemeClr val="bg1"/>
                </a:solidFill>
              </a:rPr>
              <a:t>B2</a:t>
            </a:r>
            <a:r>
              <a:rPr lang="zh-TW" altLang="en-US" dirty="0">
                <a:solidFill>
                  <a:schemeClr val="bg1"/>
                </a:solidFill>
              </a:rPr>
              <a:t>，</a:t>
            </a:r>
            <a:r>
              <a:rPr lang="en-US" altLang="zh-TW" dirty="0">
                <a:solidFill>
                  <a:schemeClr val="bg1"/>
                </a:solidFill>
              </a:rPr>
              <a:t>B3</a:t>
            </a:r>
            <a:r>
              <a:rPr lang="zh-TW" altLang="en-US" dirty="0">
                <a:solidFill>
                  <a:schemeClr val="bg1"/>
                </a:solidFill>
              </a:rPr>
              <a:t>，</a:t>
            </a:r>
            <a:r>
              <a:rPr lang="en-US" altLang="zh-TW" dirty="0">
                <a:solidFill>
                  <a:schemeClr val="bg1"/>
                </a:solidFill>
              </a:rPr>
              <a:t>B6 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B5</a:t>
            </a:r>
            <a:r>
              <a:rPr lang="zh-TW" altLang="en-US" dirty="0">
                <a:solidFill>
                  <a:schemeClr val="bg1"/>
                </a:solidFill>
              </a:rPr>
              <a:t>可能會抑壓皮質醇生產 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B12</a:t>
            </a:r>
            <a:r>
              <a:rPr lang="zh-TW" altLang="en-US" dirty="0">
                <a:solidFill>
                  <a:schemeClr val="bg1"/>
                </a:solidFill>
              </a:rPr>
              <a:t>有助於提供能量和調節生理節律，提高睡眠質量 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548680"/>
            <a:ext cx="10657184" cy="1143000"/>
          </a:xfrm>
        </p:spPr>
        <p:txBody>
          <a:bodyPr>
            <a:normAutofit/>
          </a:bodyPr>
          <a:lstStyle/>
          <a:p>
            <a:r>
              <a:rPr lang="zh-HK" altLang="zh-HK" dirty="0">
                <a:solidFill>
                  <a:schemeClr val="bg1"/>
                </a:solidFill>
              </a:rPr>
              <a:t>核黃素（維他命</a:t>
            </a:r>
            <a:r>
              <a:rPr lang="en-US" altLang="zh-HK" dirty="0">
                <a:solidFill>
                  <a:schemeClr val="bg1"/>
                </a:solidFill>
              </a:rPr>
              <a:t>B2</a:t>
            </a:r>
            <a:r>
              <a:rPr lang="zh-HK" altLang="zh-HK" dirty="0" smtClean="0">
                <a:solidFill>
                  <a:schemeClr val="bg1"/>
                </a:solidFill>
              </a:rPr>
              <a:t>）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HK" altLang="zh-HK" dirty="0">
                <a:solidFill>
                  <a:schemeClr val="bg1"/>
                </a:solidFill>
              </a:rPr>
              <a:t>維他命</a:t>
            </a:r>
            <a:r>
              <a:rPr lang="en-US" altLang="zh-HK" dirty="0">
                <a:solidFill>
                  <a:schemeClr val="bg1"/>
                </a:solidFill>
              </a:rPr>
              <a:t>B2</a:t>
            </a:r>
            <a:r>
              <a:rPr lang="zh-HK" altLang="zh-HK" dirty="0">
                <a:solidFill>
                  <a:schemeClr val="bg1"/>
                </a:solidFill>
              </a:rPr>
              <a:t>促進皮膚、指甲及頭髮健康生長，並且將食物轉成能量，作為電子傳遞鏈的一部分，驅動細胞能量。維他命</a:t>
            </a:r>
            <a:r>
              <a:rPr lang="en-US" altLang="zh-HK" dirty="0">
                <a:solidFill>
                  <a:schemeClr val="bg1"/>
                </a:solidFill>
              </a:rPr>
              <a:t>B2</a:t>
            </a:r>
            <a:r>
              <a:rPr lang="zh-HK" altLang="zh-HK" dirty="0">
                <a:solidFill>
                  <a:schemeClr val="bg1"/>
                </a:solidFill>
              </a:rPr>
              <a:t>支援脂肪分解。維他命</a:t>
            </a:r>
            <a:r>
              <a:rPr lang="en-US" altLang="zh-HK" dirty="0">
                <a:solidFill>
                  <a:schemeClr val="bg1"/>
                </a:solidFill>
              </a:rPr>
              <a:t>B2</a:t>
            </a:r>
            <a:r>
              <a:rPr lang="zh-HK" altLang="zh-HK" dirty="0">
                <a:solidFill>
                  <a:schemeClr val="bg1"/>
                </a:solidFill>
              </a:rPr>
              <a:t>除非大量攝取，否則無法儲存於人體內，因此必須每日補充</a:t>
            </a:r>
            <a:r>
              <a:rPr lang="zh-HK" altLang="zh-HK" dirty="0" smtClean="0">
                <a:solidFill>
                  <a:schemeClr val="bg1"/>
                </a:solidFill>
              </a:rPr>
              <a:t>。</a:t>
            </a:r>
            <a:endParaRPr lang="en-US" altLang="zh-HK" dirty="0" smtClean="0">
              <a:solidFill>
                <a:schemeClr val="bg1"/>
              </a:solidFill>
            </a:endParaRPr>
          </a:p>
          <a:p>
            <a:endParaRPr lang="zh-TW" altLang="zh-HK" dirty="0">
              <a:solidFill>
                <a:schemeClr val="bg1"/>
              </a:solidFill>
            </a:endParaRPr>
          </a:p>
          <a:p>
            <a:endParaRPr kumimoji="1"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維他命</a:t>
            </a:r>
            <a:r>
              <a:rPr lang="en-US" altLang="zh-TW" dirty="0">
                <a:solidFill>
                  <a:schemeClr val="bg1"/>
                </a:solidFill>
              </a:rPr>
              <a:t>B</a:t>
            </a:r>
            <a:endParaRPr lang="en-US" altLang="zh-HK" dirty="0">
              <a:solidFill>
                <a:schemeClr val="bg1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高劑量的維他命</a:t>
            </a:r>
            <a:r>
              <a:rPr lang="en-US" altLang="zh-TW" dirty="0">
                <a:solidFill>
                  <a:schemeClr val="bg1"/>
                </a:solidFill>
              </a:rPr>
              <a:t>B</a:t>
            </a:r>
            <a:r>
              <a:rPr lang="zh-TW" altLang="en-US" dirty="0">
                <a:solidFill>
                  <a:schemeClr val="bg1"/>
                </a:solidFill>
              </a:rPr>
              <a:t>已應用於紓緩情緒障礙和精神症狀，包括焦慮，輕度抑鬱，緊張和記憶力。 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維他命</a:t>
            </a:r>
            <a:r>
              <a:rPr lang="en-US" altLang="zh-TW" dirty="0" smtClean="0">
                <a:solidFill>
                  <a:schemeClr val="bg1"/>
                </a:solidFill>
              </a:rPr>
              <a:t>B – </a:t>
            </a:r>
            <a:r>
              <a:rPr lang="zh-TW" altLang="en-US" dirty="0" smtClean="0">
                <a:solidFill>
                  <a:schemeClr val="bg1"/>
                </a:solidFill>
              </a:rPr>
              <a:t>研究</a:t>
            </a:r>
            <a:endParaRPr lang="en-US" altLang="zh-HK" dirty="0">
              <a:solidFill>
                <a:schemeClr val="bg1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1892855"/>
            <a:ext cx="10945216" cy="3807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研究表明，葉酸補</a:t>
            </a:r>
            <a:r>
              <a:rPr lang="zh-TW" altLang="en-US" dirty="0" smtClean="0">
                <a:solidFill>
                  <a:schemeClr val="bg1"/>
                </a:solidFill>
              </a:rPr>
              <a:t>充品有</a:t>
            </a:r>
            <a:r>
              <a:rPr lang="zh-TW" altLang="en-US" dirty="0">
                <a:solidFill>
                  <a:schemeClr val="bg1"/>
                </a:solidFill>
              </a:rPr>
              <a:t>效改善抑鬱症狀。亦有證據顯示葉酸缺乏症與降低血清素，神經傳遞物，以及降低抗抑鬱藥反應有關連</a:t>
            </a:r>
          </a:p>
          <a:p>
            <a:pPr marL="812400" indent="-812400">
              <a:buNone/>
            </a:pPr>
            <a:r>
              <a:rPr lang="en-US" altLang="zh-TW" dirty="0" smtClean="0">
                <a:solidFill>
                  <a:schemeClr val="bg1"/>
                </a:solidFill>
              </a:rPr>
              <a:t>(</a:t>
            </a:r>
            <a:r>
              <a:rPr lang="en-US" altLang="zh-TW" dirty="0" err="1">
                <a:solidFill>
                  <a:schemeClr val="bg1"/>
                </a:solidFill>
              </a:rPr>
              <a:t>Coppen</a:t>
            </a:r>
            <a:r>
              <a:rPr lang="en-US" altLang="zh-TW" dirty="0">
                <a:solidFill>
                  <a:schemeClr val="bg1"/>
                </a:solidFill>
              </a:rPr>
              <a:t> et al 1986, Godfrey et al 1990, </a:t>
            </a:r>
            <a:r>
              <a:rPr lang="en-US" altLang="zh-TW" dirty="0" err="1">
                <a:solidFill>
                  <a:schemeClr val="bg1"/>
                </a:solidFill>
              </a:rPr>
              <a:t>Passeri</a:t>
            </a:r>
            <a:r>
              <a:rPr lang="en-US" altLang="zh-TW" dirty="0">
                <a:solidFill>
                  <a:schemeClr val="bg1"/>
                </a:solidFill>
              </a:rPr>
              <a:t> et al 1993, </a:t>
            </a:r>
            <a:r>
              <a:rPr lang="en-US" altLang="zh-TW" dirty="0" err="1">
                <a:solidFill>
                  <a:schemeClr val="bg1"/>
                </a:solidFill>
              </a:rPr>
              <a:t>Coppen</a:t>
            </a:r>
            <a:r>
              <a:rPr lang="en-US" altLang="zh-TW" dirty="0">
                <a:solidFill>
                  <a:schemeClr val="bg1"/>
                </a:solidFill>
              </a:rPr>
              <a:t> and Bailey 2000)</a:t>
            </a:r>
          </a:p>
          <a:p>
            <a:pPr marL="812400" indent="-812400">
              <a:buNone/>
            </a:pP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增加攝取維他命</a:t>
            </a:r>
            <a:r>
              <a:rPr lang="en-US" altLang="zh-TW" dirty="0">
                <a:solidFill>
                  <a:schemeClr val="bg1"/>
                </a:solidFill>
              </a:rPr>
              <a:t>B</a:t>
            </a:r>
            <a:r>
              <a:rPr lang="zh-TW" altLang="en-US" dirty="0">
                <a:solidFill>
                  <a:schemeClr val="bg1"/>
                </a:solidFill>
              </a:rPr>
              <a:t>的十種原因 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3" y="1916833"/>
            <a:ext cx="11041227" cy="38401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增加體力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健康壓力管理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心理健康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健康的頭髮和指甲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3500" dirty="0">
                <a:solidFill>
                  <a:schemeClr val="bg1"/>
                </a:solidFill>
              </a:rPr>
              <a:t>減少皮膚乾燥，出現紅疹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52661" y="1892829"/>
            <a:ext cx="6096000" cy="4001091"/>
          </a:xfrm>
          <a:prstGeom prst="rect">
            <a:avLst/>
          </a:prstGeom>
        </p:spPr>
        <p:txBody>
          <a:bodyPr lIns="121866" tIns="60933" rIns="121866" bIns="60933">
            <a:spAutoFit/>
          </a:bodyPr>
          <a:lstStyle/>
          <a:p>
            <a:pPr marL="380813" indent="-380813" defTabSz="1218630" fontAlgn="base">
              <a:lnSpc>
                <a:spcPct val="12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3500" dirty="0">
                <a:solidFill>
                  <a:prstClr val="white"/>
                </a:solidFill>
              </a:rPr>
              <a:t>促進鐵的吸收，預防貧血 </a:t>
            </a:r>
          </a:p>
          <a:p>
            <a:pPr marL="380813" indent="-380813" defTabSz="1218630" fontAlgn="base">
              <a:lnSpc>
                <a:spcPct val="12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3500" dirty="0">
                <a:solidFill>
                  <a:prstClr val="white"/>
                </a:solidFill>
              </a:rPr>
              <a:t>促進血液循環 </a:t>
            </a:r>
          </a:p>
          <a:p>
            <a:pPr marL="380813" indent="-380813" defTabSz="1218630" fontAlgn="base">
              <a:lnSpc>
                <a:spcPct val="12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3500" dirty="0">
                <a:solidFill>
                  <a:prstClr val="white"/>
                </a:solidFill>
              </a:rPr>
              <a:t>強化心血管健康 </a:t>
            </a:r>
          </a:p>
          <a:p>
            <a:pPr marL="380813" indent="-380813" defTabSz="1218630" fontAlgn="base">
              <a:lnSpc>
                <a:spcPct val="12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3500" dirty="0">
                <a:solidFill>
                  <a:prstClr val="white"/>
                </a:solidFill>
              </a:rPr>
              <a:t>減少糖尿病副作用</a:t>
            </a:r>
          </a:p>
          <a:p>
            <a:pPr marL="380813" indent="-380813" defTabSz="1218630" fontAlgn="base">
              <a:lnSpc>
                <a:spcPct val="12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zh-TW" altLang="en-US" sz="3500" dirty="0">
                <a:solidFill>
                  <a:prstClr val="white"/>
                </a:solidFill>
              </a:rPr>
              <a:t>促進新陳代謝和健康減肥 </a:t>
            </a:r>
          </a:p>
          <a:p>
            <a:pPr marL="609283" indent="-609283" defTabSz="1218630" fontAlgn="base">
              <a:lnSpc>
                <a:spcPct val="12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1" lang="zh-TW" altLang="en-US" sz="3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61" y="1705595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4" tIns="45718" rIns="91404" bIns="45718">
            <a:spAutoFit/>
          </a:bodyPr>
          <a:lstStyle/>
          <a:p>
            <a:pPr algn="ctr" defTabSz="913992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49489"/>
            <a:ext cx="9818371" cy="1107995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3992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3437" y="3118767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4" tIns="45718" rIns="91404" bIns="45718">
            <a:spAutoFit/>
          </a:bodyPr>
          <a:lstStyle/>
          <a:p>
            <a:pPr algn="ctr" defTabSz="913992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 defTabSz="913992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Manager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97" y="213833"/>
            <a:ext cx="11778343" cy="646331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ctr" defTabSz="913992"/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Timeless Prescription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Prime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全新產品推出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97" y="860167"/>
            <a:ext cx="11778343" cy="523220"/>
          </a:xfrm>
          <a:prstGeom prst="rect">
            <a:avLst/>
          </a:prstGeom>
        </p:spPr>
        <p:txBody>
          <a:bodyPr wrap="square" lIns="91404" tIns="45718" rIns="91404" bIns="45718">
            <a:spAutoFit/>
          </a:bodyPr>
          <a:lstStyle/>
          <a:p>
            <a:pPr algn="ctr" defTabSz="913992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Timeless </a:t>
            </a:r>
            <a:r>
              <a:rPr lang="en-US" altLang="zh-TW" sz="2800" dirty="0">
                <a:solidFill>
                  <a:prstClr val="white"/>
                </a:solidFill>
                <a:ea typeface="微軟正黑體" panose="020B0604030504040204" pitchFamily="34" charset="-120"/>
              </a:rPr>
              <a:t>Prescription </a:t>
            </a:r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&amp; Prime - new products launch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359466" y="1462045"/>
            <a:ext cx="278181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7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17 WOMAN ON THE GO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76" tIns="60888" rIns="121776" bIns="60888" numCol="1" anchor="t" anchorCtr="0" compatLnSpc="1">
            <a:prstTxWarp prst="textNoShape">
              <a:avLst/>
            </a:prstTxWarp>
          </a:bodyPr>
          <a:lstStyle/>
          <a:p>
            <a:pPr defTabSz="121758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AutoShape 4" descr="17 WOMAN ON THE GO.jpg"/>
          <p:cNvSpPr>
            <a:spLocks noChangeAspect="1" noChangeArrowheads="1"/>
          </p:cNvSpPr>
          <p:nvPr/>
        </p:nvSpPr>
        <p:spPr bwMode="auto">
          <a:xfrm>
            <a:off x="410633" y="10658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76" tIns="60888" rIns="121776" bIns="60888" numCol="1" anchor="t" anchorCtr="0" compatLnSpc="1">
            <a:prstTxWarp prst="textNoShape">
              <a:avLst/>
            </a:prstTxWarp>
          </a:bodyPr>
          <a:lstStyle/>
          <a:p>
            <a:pPr defTabSz="121758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AutoShape 6" descr="17 WOMAN ON THE GO.jpg"/>
          <p:cNvSpPr>
            <a:spLocks noChangeAspect="1" noChangeArrowheads="1"/>
          </p:cNvSpPr>
          <p:nvPr/>
        </p:nvSpPr>
        <p:spPr bwMode="auto">
          <a:xfrm>
            <a:off x="613833" y="213858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76" tIns="60888" rIns="121776" bIns="60888" numCol="1" anchor="t" anchorCtr="0" compatLnSpc="1">
            <a:prstTxWarp prst="textNoShape">
              <a:avLst/>
            </a:prstTxWarp>
          </a:bodyPr>
          <a:lstStyle/>
          <a:p>
            <a:pPr defTabSz="121758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AutoShape 8" descr="17 WOMAN ON THE GO.jpg"/>
          <p:cNvSpPr>
            <a:spLocks noChangeAspect="1" noChangeArrowheads="1"/>
          </p:cNvSpPr>
          <p:nvPr/>
        </p:nvSpPr>
        <p:spPr bwMode="auto">
          <a:xfrm>
            <a:off x="817033" y="417058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776" tIns="60888" rIns="121776" bIns="60888" numCol="1" anchor="t" anchorCtr="0" compatLnSpc="1">
            <a:prstTxWarp prst="textNoShape">
              <a:avLst/>
            </a:prstTxWarp>
          </a:bodyPr>
          <a:lstStyle/>
          <a:p>
            <a:pPr defTabSz="1217580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52120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7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67003"/>
            <a:ext cx="5681133" cy="300567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5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了解更多關於更年期</a:t>
            </a:r>
            <a:endParaRPr lang="en-US" sz="55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39877"/>
            <a:ext cx="10515600" cy="4351339"/>
          </a:xfrm>
        </p:spPr>
        <p:txBody>
          <a:bodyPr>
            <a:noAutofit/>
          </a:bodyPr>
          <a:lstStyle/>
          <a:p>
            <a:pPr marL="456987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當女士踏入</a:t>
            </a:r>
            <a:r>
              <a:rPr lang="en-US" altLang="zh-TW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45</a:t>
            </a: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–</a:t>
            </a: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55</a:t>
            </a: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歲時，卵巢便會開始減少分泌雌激素及黃體酮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456987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當女士停經已有一年或以上，便視作到達更年期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456987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雌激素水平下降會導致生理及心理上轉變：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1065627" lvl="1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潮熱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1065627" lvl="1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情緒不穩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1065627" lvl="1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過份流汗，由其於潮熱期間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1065627" lvl="1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頭痛、頭暈、疲倦、失眠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1065627" lvl="1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經期紊亂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1065627" lvl="1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10000"/>
                  </a:schemeClr>
                </a:solidFill>
                <a:latin typeface="Calibri" pitchFamily="34" charset="0"/>
                <a:ea typeface="華康儷中黑" pitchFamily="49" charset="-120"/>
              </a:rPr>
              <a:t>骨質疏鬆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marL="1065627" lvl="1" indent="-456987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endParaRPr lang="en-US" sz="3200" dirty="0">
              <a:solidFill>
                <a:schemeClr val="accent6">
                  <a:lumMod val="1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85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新產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品巡禮</a:t>
            </a:r>
            <a:endParaRPr 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4" name="Picture 2" descr="M:\All Brands\Health &amp; Nutrition\Prime\Feminene\Image\Prime-HKG-femine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992" y="1803400"/>
            <a:ext cx="4572221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:\All Brands\Health &amp; Nutrition\Timeless Prescription\Oxygen Extreme\Image\CS-54567_Timeless-Prescription-HKG-Oxygen-Extrem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4" y="1917108"/>
            <a:ext cx="4572221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267200" y="267493"/>
            <a:ext cx="6604000" cy="1104107"/>
          </a:xfrm>
        </p:spPr>
        <p:txBody>
          <a:bodyPr>
            <a:normAutofit/>
          </a:bodyPr>
          <a:lstStyle/>
          <a:p>
            <a:pPr algn="l"/>
            <a:r>
              <a:rPr lang="zh-TW" altLang="en-US" sz="55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隆重介紹</a:t>
            </a:r>
            <a:endParaRPr lang="en-US" sz="55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1" y="6168279"/>
            <a:ext cx="8229600" cy="492356"/>
          </a:xfrm>
          <a:prstGeom prst="rect">
            <a:avLst/>
          </a:prstGeom>
          <a:noFill/>
        </p:spPr>
        <p:txBody>
          <a:bodyPr wrap="square" lIns="121786" tIns="60893" rIns="121786" bIns="60893" rtlCol="0">
            <a:spAutoFit/>
          </a:bodyPr>
          <a:lstStyle/>
          <a:p>
            <a:pPr algn="ctr" defTabSz="1217700"/>
            <a:r>
              <a:rPr lang="en-US" sz="2400" dirty="0">
                <a:solidFill>
                  <a:prstClr val="black">
                    <a:lumMod val="50000"/>
                  </a:prstClr>
                </a:solidFill>
              </a:rPr>
              <a:t>CODE: HK13181| UC: HK$225.00 | SR: HK$315.00 | BV: 20</a:t>
            </a:r>
          </a:p>
        </p:txBody>
      </p:sp>
      <p:pic>
        <p:nvPicPr>
          <p:cNvPr id="1026" name="Picture 2" descr="M:\All Brands\Health &amp; Nutrition\Prime\Feminene\Image\Prime-HKG-femine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192" y="1371600"/>
            <a:ext cx="4572221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D71F7F">
              <a:alpha val="5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/>
          <a:lstStyle/>
          <a:p>
            <a:pPr algn="ctr" defTabSz="121770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7" name="Picture 3" descr="O:\Product_SC\Communications\Graphics\Products Logo\Prime_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29" y="2828265"/>
            <a:ext cx="3312123" cy="7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D71F7F">
              <a:alpha val="5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/>
          <a:lstStyle/>
          <a:p>
            <a:pPr algn="ctr" defTabSz="121770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7" name="Picture 3" descr="O:\Product_SC\Communications\Graphics\Products Logo\Prime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29" y="2828265"/>
            <a:ext cx="3312123" cy="7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438651" y="267493"/>
            <a:ext cx="6705600" cy="1104107"/>
          </a:xfrm>
        </p:spPr>
        <p:txBody>
          <a:bodyPr>
            <a:normAutofit/>
          </a:bodyPr>
          <a:lstStyle/>
          <a:p>
            <a:pPr algn="l"/>
            <a:r>
              <a:rPr lang="zh-TW" altLang="en-US" sz="55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成分</a:t>
            </a:r>
            <a:endParaRPr lang="en-US" sz="55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470400" y="1524000"/>
            <a:ext cx="7112000" cy="4648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北美升麻萃取物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大豆萃取物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當歸萃取物</a:t>
            </a:r>
            <a:endParaRPr lang="en-US" altLang="zh-HK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野生淮山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聖潔莓萃取物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木賊萃取物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紅花苜蓿萃取物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纈草萃取物 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西番蓮萃取物</a:t>
            </a:r>
            <a:endParaRPr lang="en-US" altLang="zh-HK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TW" altLang="en-US" sz="32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維他命及礦物質</a:t>
            </a: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endParaRPr lang="en-US" sz="32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D71F7F">
              <a:alpha val="5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/>
          <a:lstStyle/>
          <a:p>
            <a:pPr algn="ctr" defTabSz="121770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7" name="Picture 3" descr="O:\Product_SC\Communications\Graphics\Products Logo\Prime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29" y="2828265"/>
            <a:ext cx="3312123" cy="7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438651" y="267493"/>
            <a:ext cx="6705600" cy="1104107"/>
          </a:xfrm>
        </p:spPr>
        <p:txBody>
          <a:bodyPr>
            <a:normAutofit/>
          </a:bodyPr>
          <a:lstStyle/>
          <a:p>
            <a:pPr algn="l"/>
            <a:r>
              <a:rPr lang="zh-HK" altLang="en-US" sz="55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好處</a:t>
            </a:r>
            <a:endParaRPr lang="en-US" sz="55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470400" y="1524000"/>
            <a:ext cx="7112000" cy="4648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600" dirty="0">
                <a:latin typeface="+mn-lt"/>
                <a:ea typeface="華康儷中黑" panose="020B0509000000000000" pitchFamily="49" charset="-120"/>
              </a:rPr>
              <a:t>支援女性健康</a:t>
            </a:r>
            <a:endParaRPr lang="en-US" sz="3600" dirty="0">
              <a:latin typeface="+mn-lt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600" dirty="0">
                <a:latin typeface="+mn-lt"/>
                <a:ea typeface="華康儷中黑" panose="020B0509000000000000" pitchFamily="49" charset="-120"/>
              </a:rPr>
              <a:t>有助改善更年期相關的徵狀如潮熱與夜汗</a:t>
            </a:r>
            <a:endParaRPr lang="en-US" sz="3600" dirty="0">
              <a:latin typeface="+mn-lt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600" dirty="0">
                <a:latin typeface="+mn-lt"/>
                <a:ea typeface="華康儷中黑" panose="020B0509000000000000" pitchFamily="49" charset="-120"/>
              </a:rPr>
              <a:t>有助紓緩更年期引起的</a:t>
            </a:r>
            <a:r>
              <a:rPr lang="zh-TW" altLang="en-US" sz="3600" dirty="0">
                <a:latin typeface="+mn-lt"/>
                <a:ea typeface="華康儷中黑" panose="020B0509000000000000" pitchFamily="49" charset="-120"/>
              </a:rPr>
              <a:t>輕微</a:t>
            </a:r>
            <a:r>
              <a:rPr lang="zh-HK" altLang="en-US" sz="3600" dirty="0">
                <a:latin typeface="+mn-lt"/>
                <a:ea typeface="華康儷中黑" panose="020B0509000000000000" pitchFamily="49" charset="-120"/>
              </a:rPr>
              <a:t>徵狀</a:t>
            </a:r>
            <a:endParaRPr lang="en-US" sz="3600" dirty="0">
              <a:latin typeface="+mn-lt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600" dirty="0">
                <a:latin typeface="+mn-lt"/>
                <a:ea typeface="華康儷中黑" panose="020B0509000000000000" pitchFamily="49" charset="-120"/>
              </a:rPr>
              <a:t>或支援穩定情緒</a:t>
            </a:r>
            <a:endParaRPr lang="en-US" sz="3600" dirty="0">
              <a:latin typeface="+mn-lt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600" dirty="0">
                <a:latin typeface="+mn-lt"/>
                <a:ea typeface="華康儷中黑" panose="020B0509000000000000" pitchFamily="49" charset="-120"/>
              </a:rPr>
              <a:t>有助對抗輕微經前緊張綜合症的不適 </a:t>
            </a:r>
            <a:endParaRPr lang="en-US" sz="3600" dirty="0">
              <a:latin typeface="+mn-lt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20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D71F7F">
              <a:alpha val="5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/>
          <a:lstStyle/>
          <a:p>
            <a:pPr algn="ctr" defTabSz="121770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7" name="Picture 3" descr="O:\Product_SC\Communications\Graphics\Products Logo\Prime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29" y="2828265"/>
            <a:ext cx="3312123" cy="7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438651" y="267493"/>
            <a:ext cx="6705600" cy="1104107"/>
          </a:xfrm>
        </p:spPr>
        <p:txBody>
          <a:bodyPr>
            <a:normAutofit/>
          </a:bodyPr>
          <a:lstStyle/>
          <a:p>
            <a:pPr algn="l"/>
            <a:r>
              <a:rPr lang="zh-TW" altLang="en-US" sz="55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市場定位</a:t>
            </a:r>
            <a:endParaRPr lang="en-US" sz="55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470400" y="1524000"/>
            <a:ext cx="7112000" cy="4648200"/>
          </a:xfrm>
          <a:prstGeom prst="rect">
            <a:avLst/>
          </a:prstGeom>
        </p:spPr>
        <p:txBody>
          <a:bodyPr lIns="91404" tIns="45718" rIns="91404" bIns="45718">
            <a:noAutofit/>
          </a:bodyPr>
          <a:lstStyle>
            <a:lvl1pPr marL="597129" indent="-511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4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1096751" indent="-380822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3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474546" indent="-304648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827938" indent="-28028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132587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437258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8459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6556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1204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615" indent="-456615" defTabSz="1217730">
              <a:spcBef>
                <a:spcPts val="0"/>
              </a:spcBef>
              <a:buClr>
                <a:srgbClr val="BC0082"/>
              </a:buClr>
              <a:buFont typeface="Arial" panose="020B0604020202020204" pitchFamily="34" charset="0"/>
              <a:buChar char="•"/>
            </a:pPr>
            <a:r>
              <a:rPr lang="zh-TW" altLang="en-US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千禧世代（成年人</a:t>
            </a:r>
            <a:r>
              <a:rPr lang="en-US" altLang="zh-TW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18</a:t>
            </a:r>
            <a:r>
              <a:rPr lang="zh-HK" altLang="en-US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歲或以上）</a:t>
            </a:r>
            <a:endParaRPr lang="en-US" altLang="zh-TW" sz="4300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6615" indent="-456615" defTabSz="1217730">
              <a:spcBef>
                <a:spcPts val="0"/>
              </a:spcBef>
              <a:buClr>
                <a:srgbClr val="BC0082"/>
              </a:buClr>
              <a:buFont typeface="Arial" panose="020B0604020202020204" pitchFamily="34" charset="0"/>
              <a:buChar char="•"/>
            </a:pPr>
            <a:r>
              <a:rPr lang="en-US" altLang="zh-TW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80</a:t>
            </a:r>
            <a:r>
              <a:rPr lang="zh-TW" altLang="en-US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及</a:t>
            </a:r>
            <a:r>
              <a:rPr lang="en-US" altLang="zh-TW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90</a:t>
            </a:r>
            <a:r>
              <a:rPr lang="zh-TW" altLang="en-US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後</a:t>
            </a:r>
            <a:endParaRPr lang="en-US" sz="4300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6615" indent="-456615" defTabSz="1217730">
              <a:spcBef>
                <a:spcPts val="0"/>
              </a:spcBef>
              <a:buClr>
                <a:srgbClr val="BC0082"/>
              </a:buClr>
              <a:buFont typeface="Arial" panose="020B0604020202020204" pitchFamily="34" charset="0"/>
              <a:buChar char="•"/>
            </a:pPr>
            <a:r>
              <a:rPr lang="en-US" altLang="zh-TW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60</a:t>
            </a:r>
            <a:r>
              <a:rPr lang="zh-TW" altLang="en-US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及</a:t>
            </a:r>
            <a:r>
              <a:rPr lang="en-US" altLang="zh-TW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70</a:t>
            </a:r>
            <a:r>
              <a:rPr lang="zh-TW" altLang="en-US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後，特別是踏入更年期女士</a:t>
            </a:r>
            <a:endParaRPr lang="en-US" sz="4300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6615" indent="-456615" defTabSz="1217730">
              <a:spcBef>
                <a:spcPts val="0"/>
              </a:spcBef>
              <a:buClr>
                <a:srgbClr val="BC0082"/>
              </a:buClr>
              <a:buFont typeface="Arial" panose="020B0604020202020204" pitchFamily="34" charset="0"/>
              <a:buChar char="•"/>
            </a:pPr>
            <a:r>
              <a:rPr lang="zh-TW" altLang="en-US" sz="43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嬰兒潮</a:t>
            </a:r>
            <a:endParaRPr lang="en-US" sz="4300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  <a:p>
            <a:pPr marL="456615" indent="-456615" defTabSz="1217730">
              <a:spcBef>
                <a:spcPts val="0"/>
              </a:spcBef>
              <a:buClr>
                <a:srgbClr val="BC0082"/>
              </a:buClr>
              <a:buFont typeface="Arial" panose="020B0604020202020204" pitchFamily="34" charset="0"/>
              <a:buChar char="•"/>
            </a:pPr>
            <a:endParaRPr lang="en-US" sz="4300" dirty="0">
              <a:solidFill>
                <a:prstClr val="black"/>
              </a:solidFill>
              <a:latin typeface="Calibri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18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D71F7F">
              <a:alpha val="5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/>
          <a:lstStyle/>
          <a:p>
            <a:pPr algn="ctr" defTabSz="1217700"/>
            <a:endParaRPr lang="en-US" sz="24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1027" name="Picture 3" descr="O:\Product_SC\Communications\Graphics\Products Logo\Prime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29" y="2828265"/>
            <a:ext cx="3312123" cy="7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438651" y="267493"/>
            <a:ext cx="6705600" cy="1104107"/>
          </a:xfrm>
        </p:spPr>
        <p:txBody>
          <a:bodyPr>
            <a:normAutofit/>
          </a:bodyPr>
          <a:lstStyle/>
          <a:p>
            <a:pPr algn="l"/>
            <a:r>
              <a:rPr lang="zh-TW" altLang="en-US" sz="5500" dirty="0">
                <a:latin typeface="Calibri" panose="020F0502020204030204" pitchFamily="34" charset="0"/>
                <a:ea typeface="華康儷中黑" panose="020B0509000000000000" pitchFamily="49" charset="-120"/>
              </a:rPr>
              <a:t>價值定位</a:t>
            </a:r>
            <a:endParaRPr lang="en-US" sz="55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470400" y="1524000"/>
            <a:ext cx="7112000" cy="4648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TW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素食產品，不含麩質、小麥、酵母、人造調味料或防腐劑</a:t>
            </a:r>
            <a:endParaRPr lang="en-US" altLang="zh-TW" sz="3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有助改善更年期相關的徵狀如潮熱與夜汗</a:t>
            </a:r>
            <a:endParaRPr lang="en-US" sz="3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zh-HK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配方以精選的營養素調配而成</a:t>
            </a:r>
            <a:endParaRPr lang="en-US" sz="32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UC: $225.00 | SR: $315.00 (</a:t>
            </a:r>
            <a:r>
              <a:rPr lang="zh-TW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利潤：</a:t>
            </a:r>
            <a:r>
              <a:rPr 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 $90.00 (40%) | BV: 20 (8.8%) </a:t>
            </a:r>
          </a:p>
          <a:p>
            <a:pPr>
              <a:spcBef>
                <a:spcPts val="0"/>
              </a:spcBef>
              <a:buClr>
                <a:srgbClr val="BC0082"/>
              </a:buClr>
            </a:pPr>
            <a:r>
              <a:rPr 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30</a:t>
            </a:r>
            <a:r>
              <a:rPr lang="zh-TW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食用份量</a:t>
            </a:r>
            <a:r>
              <a:rPr 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 – </a:t>
            </a:r>
            <a:r>
              <a:rPr lang="zh-TW" alt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每食用份量價格</a:t>
            </a:r>
            <a:r>
              <a:rPr lang="en-US" sz="3200" dirty="0">
                <a:latin typeface="Calibri" panose="020F0502020204030204" pitchFamily="34" charset="0"/>
                <a:ea typeface="華康儷中黑" panose="020B0509000000000000" pitchFamily="49" charset="-120"/>
              </a:rPr>
              <a:t>$10.50</a:t>
            </a:r>
          </a:p>
        </p:txBody>
      </p:sp>
    </p:spTree>
    <p:extLst>
      <p:ext uri="{BB962C8B-B14F-4D97-AF65-F5344CB8AC3E}">
        <p14:creationId xmlns:p14="http://schemas.microsoft.com/office/powerpoint/2010/main" val="24284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D71F7F">
              <a:alpha val="5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3" rIns="121786" bIns="60893" rtlCol="0" anchor="ctr"/>
          <a:lstStyle/>
          <a:p>
            <a:pPr algn="ctr" defTabSz="1217700"/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7" name="Picture 3" descr="O:\Product_SC\Communications\Graphics\Products Logo\Prime_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29" y="732765"/>
            <a:ext cx="3312123" cy="7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03200" y="2962277"/>
            <a:ext cx="3759200" cy="1104107"/>
          </a:xfrm>
        </p:spPr>
        <p:txBody>
          <a:bodyPr>
            <a:noAutofit/>
          </a:bodyPr>
          <a:lstStyle/>
          <a:p>
            <a:r>
              <a:rPr lang="zh-TW" alt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市場比較</a:t>
            </a:r>
            <a:r>
              <a:rPr lang="en-US" altLang="zh-TW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4800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zh-TW" alt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及</a:t>
            </a:r>
            <a:r>
              <a:rPr lang="en-US" altLang="zh-TW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4800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zh-TW" altLang="en-US" sz="4800" dirty="0">
                <a:latin typeface="Calibri" panose="020F0502020204030204" pitchFamily="34" charset="0"/>
                <a:ea typeface="華康儷中黑" panose="020B0509000000000000" pitchFamily="49" charset="-120"/>
              </a:rPr>
              <a:t>銷售功具</a:t>
            </a:r>
            <a:endParaRPr lang="en-US" sz="48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2050" name="Picture 2" descr="\\hkfile01\PRODUCT\Sales Tool\Shopping Annuity\Health and Nutrition\General Health\Feminene-ENG&amp;CH-CS-56037-HASA-Chart_FIN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25"/>
          <a:stretch/>
        </p:blipFill>
        <p:spPr bwMode="auto">
          <a:xfrm>
            <a:off x="4194031" y="257177"/>
            <a:ext cx="7769391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968" y="3448073"/>
            <a:ext cx="2272149" cy="322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3467123"/>
            <a:ext cx="2269613" cy="322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12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1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1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3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All Brands\Health &amp; Nutrition\Timeless Prescription\Oxygen Extreme\Image\CS-54567_Timeless-Prescription-HKG-Oxygen-Extre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00" y="145990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FAC1B6">
              <a:alpha val="6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 defTabSz="121806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123" name="Picture 3" descr="O:\Product_SC\Communications\Graphics\Products Logo\TimelessPrescription_03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2670343"/>
            <a:ext cx="2646363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4267200" y="267493"/>
            <a:ext cx="6604000" cy="1104107"/>
          </a:xfrm>
          <a:prstGeom prst="rect">
            <a:avLst/>
          </a:prstGeom>
        </p:spPr>
        <p:txBody>
          <a:bodyPr lIns="91404" tIns="45718" rIns="91404" bIns="45718">
            <a:normAutofit/>
          </a:bodyPr>
          <a:lstStyle>
            <a:lvl1pPr marL="645872" algn="l" rtl="0" eaLnBrk="1" latinLnBrk="0" hangingPunct="1">
              <a:spcBef>
                <a:spcPct val="0"/>
              </a:spcBef>
              <a:buNone/>
              <a:defRPr kumimoji="0" sz="5600" kern="1200">
                <a:ln w="6350">
                  <a:noFill/>
                </a:ln>
                <a:solidFill>
                  <a:schemeClr val="tx2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defTabSz="913584"/>
            <a:r>
              <a:rPr lang="zh-TW" altLang="en-US" sz="55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隆重介紹</a:t>
            </a:r>
            <a:endParaRPr lang="en-US" sz="55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1" y="6168279"/>
            <a:ext cx="8229600" cy="492356"/>
          </a:xfrm>
          <a:prstGeom prst="rect">
            <a:avLst/>
          </a:prstGeom>
          <a:noFill/>
        </p:spPr>
        <p:txBody>
          <a:bodyPr wrap="square" lIns="121786" tIns="60893" rIns="121786" bIns="60893" rtlCol="0">
            <a:spAutoFit/>
          </a:bodyPr>
          <a:lstStyle/>
          <a:p>
            <a:pPr algn="ctr" defTabSz="1217700"/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Calibri" pitchFamily="34" charset="0"/>
              </a:rPr>
              <a:t>CODE: HK6101| UC: HK$166.00 | SR: HK$233.00 | BV: 14</a:t>
            </a:r>
          </a:p>
        </p:txBody>
      </p:sp>
    </p:spTree>
    <p:extLst>
      <p:ext uri="{BB962C8B-B14F-4D97-AF65-F5344CB8AC3E}">
        <p14:creationId xmlns:p14="http://schemas.microsoft.com/office/powerpoint/2010/main" val="39827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61" y="1705595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4" tIns="45718" rIns="91404" bIns="45718">
            <a:spAutoFit/>
          </a:bodyPr>
          <a:lstStyle/>
          <a:p>
            <a:pPr algn="ctr" defTabSz="913992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Stephen Ngan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49489"/>
            <a:ext cx="9818371" cy="1107995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992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3992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3437" y="3118767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4" tIns="45718" rIns="91404" bIns="45718">
            <a:spAutoFit/>
          </a:bodyPr>
          <a:lstStyle/>
          <a:p>
            <a:pPr algn="ctr" defTabSz="913992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保健營養市場推廣部主管</a:t>
            </a:r>
          </a:p>
          <a:p>
            <a:pPr algn="ctr" defTabSz="913992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JAS &amp; Associates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97" y="213833"/>
            <a:ext cx="11778343" cy="646331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ctr" defTabSz="913992"/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Timeless Prescription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Prime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全新產品推出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97" y="860167"/>
            <a:ext cx="11778343" cy="523220"/>
          </a:xfrm>
          <a:prstGeom prst="rect">
            <a:avLst/>
          </a:prstGeom>
        </p:spPr>
        <p:txBody>
          <a:bodyPr wrap="square" lIns="91404" tIns="45718" rIns="91404" bIns="45718">
            <a:spAutoFit/>
          </a:bodyPr>
          <a:lstStyle/>
          <a:p>
            <a:pPr algn="ctr" defTabSz="913992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Timeless Prescription &amp; Prime - new products launch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11784"/>
          <a:stretch/>
        </p:blipFill>
        <p:spPr>
          <a:xfrm>
            <a:off x="1531052" y="1629878"/>
            <a:ext cx="2732189" cy="3574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82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FAC1B6">
              <a:alpha val="6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 defTabSz="121806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123" name="Picture 3" descr="O:\Product_SC\Communications\Graphics\Products Logo\TimelessPrescription_03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2670343"/>
            <a:ext cx="2646363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438651" y="267493"/>
            <a:ext cx="6705600" cy="1104107"/>
          </a:xfrm>
          <a:prstGeom prst="rect">
            <a:avLst/>
          </a:prstGeom>
        </p:spPr>
        <p:txBody>
          <a:bodyPr lIns="91404" tIns="45718" rIns="91404" bIns="45718">
            <a:normAutofit/>
          </a:bodyPr>
          <a:lstStyle>
            <a:lvl1pPr marL="645872" algn="l" rtl="0" eaLnBrk="1" latinLnBrk="0" hangingPunct="1">
              <a:spcBef>
                <a:spcPct val="0"/>
              </a:spcBef>
              <a:buNone/>
              <a:defRPr kumimoji="0" sz="5600" kern="1200">
                <a:ln w="6350">
                  <a:noFill/>
                </a:ln>
                <a:solidFill>
                  <a:schemeClr val="tx2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defTabSz="913584"/>
            <a:r>
              <a:rPr lang="zh-TW" altLang="en-US" sz="5500" dirty="0">
                <a:ln>
                  <a:noFill/>
                </a:ln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成分</a:t>
            </a:r>
            <a:endParaRPr lang="en-US" sz="5500" dirty="0">
              <a:ln>
                <a:noFill/>
              </a:ln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470400" y="1524000"/>
            <a:ext cx="7112000" cy="4648200"/>
          </a:xfrm>
          <a:prstGeom prst="rect">
            <a:avLst/>
          </a:prstGeom>
        </p:spPr>
        <p:txBody>
          <a:bodyPr lIns="91404" tIns="45718" rIns="91404" bIns="45718">
            <a:noAutofit/>
          </a:bodyPr>
          <a:lstStyle>
            <a:lvl1pPr marL="597129" indent="-511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4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1096751" indent="-380822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3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474546" indent="-304648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827938" indent="-28028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132587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437258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8459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6556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1204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維他命</a:t>
            </a:r>
            <a:r>
              <a:rPr lang="en-US" altLang="zh-TW" sz="3200" b="1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A</a:t>
            </a: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（</a:t>
            </a:r>
            <a:r>
              <a:rPr lang="el-GR" altLang="zh-TW" sz="3200" dirty="0">
                <a:solidFill>
                  <a:prstClr val="black"/>
                </a:solidFill>
                <a:latin typeface="Calibri"/>
                <a:ea typeface="華康儷中黑" panose="020B0509000000000000" pitchFamily="49" charset="-120"/>
              </a:rPr>
              <a:t>β</a:t>
            </a:r>
            <a:r>
              <a:rPr lang="en-US" altLang="zh-TW" sz="3200" b="1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-</a:t>
            </a: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胡蘿蔔素）</a:t>
            </a:r>
            <a:endParaRPr lang="en-US" altLang="zh-TW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維他命</a:t>
            </a:r>
            <a:r>
              <a:rPr lang="en-US" altLang="zh-TW" sz="3200" b="1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C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維他命</a:t>
            </a:r>
            <a:r>
              <a:rPr lang="en-US" altLang="zh-TW" sz="3200" b="1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E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硒</a:t>
            </a:r>
            <a:endParaRPr lang="en-US" altLang="zh-TW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歐洲藍莓</a:t>
            </a:r>
            <a:endParaRPr lang="en-US" altLang="zh-TW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綠茶萃取物</a:t>
            </a:r>
            <a:endParaRPr lang="en-US" altLang="zh-TW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銀杏葉</a:t>
            </a:r>
            <a:endParaRPr lang="en-US" altLang="zh-TW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奶薊草 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055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FAC1B6">
              <a:alpha val="6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 defTabSz="121806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123" name="Picture 3" descr="O:\Product_SC\Communications\Graphics\Products Logo\TimelessPrescription_03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2670343"/>
            <a:ext cx="2646363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438651" y="267493"/>
            <a:ext cx="6705600" cy="1104107"/>
          </a:xfrm>
          <a:prstGeom prst="rect">
            <a:avLst/>
          </a:prstGeom>
        </p:spPr>
        <p:txBody>
          <a:bodyPr lIns="91404" tIns="45718" rIns="91404" bIns="45718">
            <a:normAutofit/>
          </a:bodyPr>
          <a:lstStyle>
            <a:lvl1pPr marL="645872" algn="l" rtl="0" eaLnBrk="1" latinLnBrk="0" hangingPunct="1">
              <a:spcBef>
                <a:spcPct val="0"/>
              </a:spcBef>
              <a:buNone/>
              <a:defRPr kumimoji="0" sz="5600" kern="1200">
                <a:ln w="6350">
                  <a:noFill/>
                </a:ln>
                <a:solidFill>
                  <a:schemeClr val="tx2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defTabSz="913584"/>
            <a:r>
              <a:rPr lang="zh-HK" altLang="en-US" sz="5500" dirty="0"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好處</a:t>
            </a:r>
            <a:endParaRPr lang="en-US" sz="5500" dirty="0">
              <a:ln>
                <a:noFill/>
              </a:ln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470400" y="1524000"/>
            <a:ext cx="7112000" cy="4648200"/>
          </a:xfrm>
          <a:prstGeom prst="rect">
            <a:avLst/>
          </a:prstGeom>
        </p:spPr>
        <p:txBody>
          <a:bodyPr lIns="91404" tIns="45718" rIns="91404" bIns="45718">
            <a:noAutofit/>
          </a:bodyPr>
          <a:lstStyle>
            <a:lvl1pPr marL="597129" indent="-511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4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1096751" indent="-380822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3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474546" indent="-304648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827938" indent="-28028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132587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437258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8459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6556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1204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提供強效抗氧化保護 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支援健康免疫功能 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幫助維持心血管健康 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支援肝臟健康 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促進皮膚健康 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促進眼睛及視力健康 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促進認知健康 </a:t>
            </a: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8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FAC1B6">
              <a:alpha val="6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4" tIns="60897" rIns="121794" bIns="60897" rtlCol="0" anchor="ctr"/>
          <a:lstStyle/>
          <a:p>
            <a:pPr algn="ctr" defTabSz="121779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123" name="Picture 3" descr="O:\Product_SC\Communications\Graphics\Products Logo\TimelessPrescription_03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2670343"/>
            <a:ext cx="2646363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438651" y="267493"/>
            <a:ext cx="6705600" cy="1104107"/>
          </a:xfrm>
          <a:prstGeom prst="rect">
            <a:avLst/>
          </a:prstGeom>
        </p:spPr>
        <p:txBody>
          <a:bodyPr lIns="91386" tIns="45718" rIns="91386" bIns="45718">
            <a:normAutofit fontScale="92500"/>
          </a:bodyPr>
          <a:lstStyle>
            <a:lvl1pPr marL="645872" algn="l" rtl="0" eaLnBrk="1" latinLnBrk="0" hangingPunct="1">
              <a:spcBef>
                <a:spcPct val="0"/>
              </a:spcBef>
              <a:buNone/>
              <a:defRPr kumimoji="0" sz="5600" kern="1200">
                <a:ln w="6350">
                  <a:noFill/>
                </a:ln>
                <a:solidFill>
                  <a:schemeClr val="tx2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defTabSz="913380"/>
            <a:r>
              <a:rPr lang="zh-TW" altLang="en-US" sz="5500" dirty="0">
                <a:ln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對抗</a:t>
            </a:r>
            <a:r>
              <a:rPr lang="en-US" altLang="zh-TW" sz="5500" dirty="0">
                <a:ln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7</a:t>
            </a:r>
            <a:r>
              <a:rPr lang="zh-TW" altLang="en-US" sz="5500" dirty="0">
                <a:ln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種已知自由基</a:t>
            </a:r>
            <a:endParaRPr lang="en-US" sz="5500" dirty="0">
              <a:ln>
                <a:noFill/>
              </a:ln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470400" y="1524000"/>
            <a:ext cx="7112000" cy="4648200"/>
          </a:xfrm>
          <a:prstGeom prst="rect">
            <a:avLst/>
          </a:prstGeom>
        </p:spPr>
        <p:txBody>
          <a:bodyPr lIns="91386" tIns="45718" rIns="91386" bIns="45718">
            <a:noAutofit/>
          </a:bodyPr>
          <a:lstStyle>
            <a:lvl1pPr marL="597129" indent="-511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4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1096751" indent="-380822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3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474546" indent="-304648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827938" indent="-28028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132587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437258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8459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6556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1204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241" indent="0"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None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氧化自由基：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超級氧離子</a:t>
            </a:r>
            <a:endParaRPr lang="en-US" sz="3200" baseline="-250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氫氧自由基 </a:t>
            </a:r>
            <a:endParaRPr lang="en-US" sz="3200" baseline="300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雙氧水 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單一態氧 </a:t>
            </a:r>
            <a:endParaRPr lang="en-US" sz="3200" baseline="300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過氧化自由基</a:t>
            </a:r>
            <a:endParaRPr lang="en-US" altLang="zh-TW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85241" indent="0"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None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氮化自由基：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一氧化氮 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380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過氧亞硝酸 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77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FAC1B6">
              <a:alpha val="6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 defTabSz="121806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123" name="Picture 3" descr="O:\Product_SC\Communications\Graphics\Products Logo\TimelessPrescription_03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2670343"/>
            <a:ext cx="2646363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438651" y="267493"/>
            <a:ext cx="6705600" cy="1104107"/>
          </a:xfrm>
          <a:prstGeom prst="rect">
            <a:avLst/>
          </a:prstGeom>
        </p:spPr>
        <p:txBody>
          <a:bodyPr lIns="91404" tIns="45718" rIns="91404" bIns="45718">
            <a:normAutofit/>
          </a:bodyPr>
          <a:lstStyle>
            <a:lvl1pPr marL="645872" algn="l" rtl="0" eaLnBrk="1" latinLnBrk="0" hangingPunct="1">
              <a:spcBef>
                <a:spcPct val="0"/>
              </a:spcBef>
              <a:buNone/>
              <a:defRPr kumimoji="0" sz="5600" kern="1200">
                <a:ln w="6350">
                  <a:noFill/>
                </a:ln>
                <a:solidFill>
                  <a:schemeClr val="tx2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defTabSz="913584"/>
            <a:r>
              <a:rPr lang="zh-TW" altLang="en-US" sz="5500" dirty="0">
                <a:ln>
                  <a:noFill/>
                </a:ln>
                <a:solidFill>
                  <a:prstClr val="black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市場定位</a:t>
            </a:r>
            <a:endParaRPr lang="en-US" sz="5500" dirty="0">
              <a:ln>
                <a:noFill/>
              </a:ln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470400" y="1524000"/>
            <a:ext cx="7112000" cy="4648200"/>
          </a:xfrm>
          <a:prstGeom prst="rect">
            <a:avLst/>
          </a:prstGeom>
        </p:spPr>
        <p:txBody>
          <a:bodyPr lIns="91404" tIns="45718" rIns="91404" bIns="45718">
            <a:noAutofit/>
          </a:bodyPr>
          <a:lstStyle>
            <a:lvl1pPr marL="597129" indent="-511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4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1096751" indent="-380822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3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474546" indent="-304648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827938" indent="-28028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132587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437258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8459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6556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1204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嬰兒潮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60</a:t>
            </a: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及</a:t>
            </a: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70</a:t>
            </a: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後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80</a:t>
            </a: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及</a:t>
            </a:r>
            <a:r>
              <a:rPr lang="en-US" altLang="zh-TW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90</a:t>
            </a: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後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千禧世代</a:t>
            </a:r>
            <a:endParaRPr lang="en-US" altLang="zh-TW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關注健康人士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FAC1B6">
              <a:alpha val="6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 defTabSz="121806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123" name="Picture 3" descr="O:\Product_SC\Communications\Graphics\Products Logo\TimelessPrescription_03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2670343"/>
            <a:ext cx="2646363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438651" y="267493"/>
            <a:ext cx="6705600" cy="1104107"/>
          </a:xfrm>
          <a:prstGeom prst="rect">
            <a:avLst/>
          </a:prstGeom>
        </p:spPr>
        <p:txBody>
          <a:bodyPr lIns="91404" tIns="45718" rIns="91404" bIns="45718">
            <a:normAutofit/>
          </a:bodyPr>
          <a:lstStyle>
            <a:lvl1pPr marL="645872" algn="l" rtl="0" eaLnBrk="1" latinLnBrk="0" hangingPunct="1">
              <a:spcBef>
                <a:spcPct val="0"/>
              </a:spcBef>
              <a:buNone/>
              <a:defRPr kumimoji="0" sz="5600" kern="1200">
                <a:ln w="6350">
                  <a:noFill/>
                </a:ln>
                <a:solidFill>
                  <a:schemeClr val="tx2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defTabSz="913584"/>
            <a:r>
              <a:rPr lang="zh-TW" altLang="en-US" sz="55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價值定位</a:t>
            </a:r>
            <a:endParaRPr lang="en-US" sz="5500" dirty="0">
              <a:ln>
                <a:noFill/>
              </a:ln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470400" y="1524000"/>
            <a:ext cx="7112000" cy="4648200"/>
          </a:xfrm>
          <a:prstGeom prst="rect">
            <a:avLst/>
          </a:prstGeom>
        </p:spPr>
        <p:txBody>
          <a:bodyPr lIns="91404" tIns="45718" rIns="91404" bIns="45718">
            <a:noAutofit/>
          </a:bodyPr>
          <a:lstStyle>
            <a:lvl1pPr marL="597129" indent="-51183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4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1096751" indent="-380822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3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474546" indent="-304648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827938" indent="-280289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7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132587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5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437258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8459" indent="-280289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46556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1204" indent="-243727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84">
              <a:spcBef>
                <a:spcPts val="0"/>
              </a:spcBef>
              <a:buClr>
                <a:srgbClr val="FAC1B6"/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不含麩質、小麥、酵母、人造調味料或防腐劑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D092A7">
                  <a:lumMod val="40000"/>
                  <a:lumOff val="60000"/>
                </a:srgbClr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支援肝臟健康、促進皮膚健康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defTabSz="913584">
              <a:spcBef>
                <a:spcPts val="0"/>
              </a:spcBef>
              <a:buClr>
                <a:srgbClr val="FAC1B6"/>
              </a:buClr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結合維他命、礦物質及精選草本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UC: $166.00 | SR: $233.00 (</a:t>
            </a: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利潤：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$67.00 (40%) | BV: 20 (12%) </a:t>
            </a:r>
          </a:p>
          <a:p>
            <a:pPr defTabSz="913584">
              <a:spcBef>
                <a:spcPts val="0"/>
              </a:spcBef>
              <a:buClr>
                <a:srgbClr val="FAC1B6"/>
              </a:buClr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30</a:t>
            </a: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食用份量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 – </a:t>
            </a:r>
            <a:r>
              <a:rPr lang="zh-TW" alt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每食用份量價格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$7.8</a:t>
            </a:r>
          </a:p>
        </p:txBody>
      </p:sp>
    </p:spTree>
    <p:extLst>
      <p:ext uri="{BB962C8B-B14F-4D97-AF65-F5344CB8AC3E}">
        <p14:creationId xmlns:p14="http://schemas.microsoft.com/office/powerpoint/2010/main" val="38781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3200" y="0"/>
            <a:ext cx="3759200" cy="6858000"/>
          </a:xfrm>
          <a:prstGeom prst="rect">
            <a:avLst/>
          </a:prstGeom>
          <a:solidFill>
            <a:srgbClr val="FAC1B6">
              <a:alpha val="62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8" tIns="60909" rIns="121818" bIns="60909" rtlCol="0" anchor="ctr"/>
          <a:lstStyle/>
          <a:p>
            <a:pPr algn="ctr" defTabSz="121806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123" name="Picture 3" descr="O:\Product_SC\Communications\Graphics\Products Logo\TimelessPrescription_03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1" y="403393"/>
            <a:ext cx="2646363" cy="15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203200" y="2962277"/>
            <a:ext cx="3759200" cy="1104107"/>
          </a:xfrm>
          <a:prstGeom prst="rect">
            <a:avLst/>
          </a:prstGeom>
        </p:spPr>
        <p:txBody>
          <a:bodyPr vert="horz" lIns="121789" tIns="60894" rIns="121789" bIns="60894" rtlCol="0" anchor="ctr">
            <a:noAutofit/>
          </a:bodyPr>
          <a:lstStyle>
            <a:lvl1pPr algn="ctr" defTabSz="12182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市場比較</a:t>
            </a:r>
            <a:r>
              <a:rPr lang="en-US" altLang="zh-TW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zh-TW" altLang="en-US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及</a:t>
            </a:r>
            <a:r>
              <a:rPr lang="en-US" altLang="zh-TW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TW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zh-TW" altLang="en-US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銷售功具</a:t>
            </a:r>
            <a:endParaRPr lang="en-US" sz="48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6146" name="Picture 2" descr="\\hkfile01\PRODUCT\Sales Tool\Shopping Annuity\Health and Nutrition\General Health\Oxygen-ExtremeA-ENG&amp;CH-CS-56037-HASA-Chart_FIN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4"/>
          <a:stretch/>
        </p:blipFill>
        <p:spPr bwMode="auto">
          <a:xfrm>
            <a:off x="4133851" y="123032"/>
            <a:ext cx="7810500" cy="33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2" y="3642799"/>
            <a:ext cx="2157413" cy="298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273" y="3642797"/>
            <a:ext cx="2167611" cy="29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3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0" y="267493"/>
            <a:ext cx="12192000" cy="1104107"/>
          </a:xfrm>
          <a:prstGeom prst="rect">
            <a:avLst/>
          </a:prstGeom>
        </p:spPr>
        <p:txBody>
          <a:bodyPr lIns="91386" tIns="45718" rIns="91386" bIns="45718">
            <a:normAutofit/>
          </a:bodyPr>
          <a:lstStyle>
            <a:lvl1pPr marL="645872" algn="l" rtl="0" eaLnBrk="1" latinLnBrk="0" hangingPunct="1">
              <a:spcBef>
                <a:spcPct val="0"/>
              </a:spcBef>
              <a:buNone/>
              <a:defRPr kumimoji="0" sz="5600" kern="1200">
                <a:ln w="6350">
                  <a:noFill/>
                </a:ln>
                <a:solidFill>
                  <a:schemeClr val="tx2"/>
                </a:solidFill>
                <a:effectLst/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 defTabSz="913380"/>
            <a:r>
              <a:rPr lang="zh-TW" altLang="en-US" sz="48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見証分享</a:t>
            </a:r>
            <a:endParaRPr lang="en-US" sz="4800" dirty="0">
              <a:ln>
                <a:noFill/>
              </a:ln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1" b="10172"/>
          <a:stretch/>
        </p:blipFill>
        <p:spPr bwMode="auto">
          <a:xfrm>
            <a:off x="8639033" y="3941073"/>
            <a:ext cx="3320955" cy="261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11" y="1269244"/>
            <a:ext cx="3062748" cy="305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4" b="10729"/>
          <a:stretch/>
        </p:blipFill>
        <p:spPr bwMode="auto">
          <a:xfrm>
            <a:off x="3313870" y="3764849"/>
            <a:ext cx="2350543" cy="284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r="1" b="6388"/>
          <a:stretch/>
        </p:blipFill>
        <p:spPr bwMode="auto">
          <a:xfrm>
            <a:off x="911599" y="1269265"/>
            <a:ext cx="2702500" cy="36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1597" y="4940511"/>
            <a:ext cx="1913491" cy="584775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380"/>
            <a:r>
              <a:rPr lang="zh-HK" altLang="en-US" sz="3200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前</a:t>
            </a:r>
            <a:endParaRPr lang="en-US" sz="3200" dirty="0">
              <a:solidFill>
                <a:prstClr val="black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3161" y="4337071"/>
            <a:ext cx="2245875" cy="1569660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defTabSz="913380"/>
            <a:r>
              <a:rPr lang="zh-HK" altLang="en-US" sz="3200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後 </a:t>
            </a:r>
            <a:endParaRPr lang="en-US" sz="3200" dirty="0">
              <a:solidFill>
                <a:prstClr val="black"/>
              </a:solidFill>
              <a:latin typeface="Calibri" pitchFamily="34" charset="0"/>
              <a:ea typeface="華康儷中黑" pitchFamily="49" charset="-120"/>
            </a:endParaRPr>
          </a:p>
          <a:p>
            <a:pPr defTabSz="913380"/>
            <a:r>
              <a:rPr lang="zh-HK" altLang="en-US" sz="3200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使用產品</a:t>
            </a:r>
            <a:endParaRPr lang="en-US" altLang="zh-HK" sz="3200" dirty="0">
              <a:solidFill>
                <a:prstClr val="black"/>
              </a:solidFill>
              <a:latin typeface="Calibri" pitchFamily="34" charset="0"/>
              <a:ea typeface="華康儷中黑" pitchFamily="49" charset="-120"/>
            </a:endParaRPr>
          </a:p>
          <a:p>
            <a:pPr defTabSz="913380"/>
            <a:r>
              <a:rPr lang="en-US" sz="3200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3</a:t>
            </a:r>
            <a:r>
              <a:rPr lang="zh-HK" altLang="en-US" sz="3200" dirty="0">
                <a:solidFill>
                  <a:prstClr val="black"/>
                </a:solidFill>
                <a:latin typeface="Calibri" pitchFamily="34" charset="0"/>
                <a:ea typeface="華康儷中黑" pitchFamily="49" charset="-120"/>
              </a:rPr>
              <a:t>個多月後 </a:t>
            </a:r>
            <a:endParaRPr lang="en-US" sz="3200" dirty="0">
              <a:solidFill>
                <a:prstClr val="black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600" y="6611716"/>
            <a:ext cx="8820472" cy="261608"/>
          </a:xfrm>
          <a:prstGeom prst="rect">
            <a:avLst/>
          </a:prstGeom>
          <a:noFill/>
        </p:spPr>
        <p:txBody>
          <a:bodyPr wrap="square" lIns="91404" tIns="45718" rIns="91404" bIns="45718" rtlCol="0">
            <a:spAutoFit/>
          </a:bodyPr>
          <a:lstStyle/>
          <a:p>
            <a:pPr algn="just" defTabSz="913380"/>
            <a:r>
              <a:rPr lang="zh-TW" altLang="en-US" sz="1100" dirty="0">
                <a:solidFill>
                  <a:prstClr val="black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見証分享僅供參考，並不代表美安香港立場。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95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更多新產品推</a:t>
            </a:r>
            <a:r>
              <a:rPr lang="zh-TW" altLang="en-US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出</a:t>
            </a:r>
            <a:r>
              <a:rPr lang="en-US" altLang="zh-TW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…</a:t>
            </a:r>
            <a:endParaRPr lang="en-US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6249" y="2190751"/>
            <a:ext cx="11144251" cy="3631168"/>
            <a:chOff x="-5300662" y="2819400"/>
            <a:chExt cx="17145000" cy="5586412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0"/>
            <a:stretch/>
          </p:blipFill>
          <p:spPr bwMode="auto">
            <a:xfrm>
              <a:off x="3281363" y="2819400"/>
              <a:ext cx="8562975" cy="5581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8"/>
            <a:stretch/>
          </p:blipFill>
          <p:spPr bwMode="auto">
            <a:xfrm>
              <a:off x="-5300662" y="2819400"/>
              <a:ext cx="8582025" cy="5586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05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3" y="6379659"/>
            <a:ext cx="3934884" cy="40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副標題 2"/>
          <p:cNvSpPr txBox="1">
            <a:spLocks/>
          </p:cNvSpPr>
          <p:nvPr/>
        </p:nvSpPr>
        <p:spPr bwMode="auto">
          <a:xfrm>
            <a:off x="4265087" y="2252133"/>
            <a:ext cx="792691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6" tIns="60933" rIns="121866" bIns="60933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/>
              </a:defRPr>
            </a:lvl1pPr>
            <a:lvl2pPr marL="639763" indent="-2730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/>
              </a:defRPr>
            </a:lvl2pPr>
            <a:lvl3pPr marL="914400" indent="-182563">
              <a:spcBef>
                <a:spcPct val="20000"/>
              </a:spcBef>
              <a:buClr>
                <a:srgbClr val="C2C2C2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/>
              </a:defRPr>
            </a:lvl3pPr>
            <a:lvl4pPr marL="1187450" indent="-182563">
              <a:spcBef>
                <a:spcPct val="20000"/>
              </a:spcBef>
              <a:buClr>
                <a:srgbClr val="EBEBEB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/>
              </a:defRPr>
            </a:lvl4pPr>
            <a:lvl5pPr marL="1462088" indent="-182563">
              <a:spcBef>
                <a:spcPct val="20000"/>
              </a:spcBef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5pPr>
            <a:lvl6pPr marL="19192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6pPr>
            <a:lvl7pPr marL="23764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7pPr>
            <a:lvl8pPr marL="28336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8pPr>
            <a:lvl9pPr marL="32908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9pPr>
          </a:lstStyle>
          <a:p>
            <a:pPr algn="ctr" defTabSz="1218630" fontAlgn="base">
              <a:spcAft>
                <a:spcPct val="0"/>
              </a:spcAft>
              <a:buClr>
                <a:srgbClr val="DDDDDD"/>
              </a:buClr>
              <a:buNone/>
            </a:pPr>
            <a:r>
              <a:rPr kumimoji="1" lang="en-US" altLang="zh-TW" sz="9100" b="1">
                <a:solidFill>
                  <a:prstClr val="white"/>
                </a:solidFill>
                <a:latin typeface="Calibri" pitchFamily="34" charset="0"/>
              </a:rPr>
              <a:t>Stephen Ngan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-48681" y="133353"/>
            <a:ext cx="12192001" cy="1471083"/>
          </a:xfrm>
          <a:prstGeom prst="rect">
            <a:avLst/>
          </a:prstGeom>
        </p:spPr>
        <p:txBody>
          <a:bodyPr lIns="121866" tIns="60933" rIns="121866" bIns="60933"/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8630" fontAlgn="base">
              <a:spcAft>
                <a:spcPct val="0"/>
              </a:spcAft>
              <a:defRPr/>
            </a:pPr>
            <a:r>
              <a:rPr lang="zh-TW" altLang="en-US" sz="5300" dirty="0">
                <a:solidFill>
                  <a:prstClr val="white"/>
                </a:solidFill>
              </a:rPr>
              <a:t>抗氧化保護和女士健康</a:t>
            </a:r>
            <a:endParaRPr lang="en-US" altLang="zh-TW" sz="5300" dirty="0">
              <a:solidFill>
                <a:prstClr val="white"/>
              </a:solidFill>
            </a:endParaRPr>
          </a:p>
          <a:p>
            <a:pPr algn="ctr" defTabSz="1218630" fontAlgn="base">
              <a:spcAft>
                <a:spcPct val="0"/>
              </a:spcAft>
              <a:defRPr/>
            </a:pPr>
            <a:r>
              <a:rPr lang="en-US" altLang="zh-HK" sz="4300" dirty="0">
                <a:solidFill>
                  <a:prstClr val="white"/>
                </a:solidFill>
              </a:rPr>
              <a:t>Antioxidant Protection and Women’s Health</a:t>
            </a:r>
            <a:endParaRPr lang="en-US" altLang="zh-TW" sz="43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604799"/>
            <a:ext cx="2777557" cy="4130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副標題 2"/>
          <p:cNvSpPr txBox="1">
            <a:spLocks/>
          </p:cNvSpPr>
          <p:nvPr/>
        </p:nvSpPr>
        <p:spPr bwMode="auto">
          <a:xfrm>
            <a:off x="4265087" y="3596613"/>
            <a:ext cx="792691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6" tIns="60933" rIns="121866" bIns="60933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/>
              </a:defRPr>
            </a:lvl1pPr>
            <a:lvl2pPr marL="639763" indent="-2730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/>
              </a:defRPr>
            </a:lvl2pPr>
            <a:lvl3pPr marL="914400" indent="-182563">
              <a:spcBef>
                <a:spcPct val="20000"/>
              </a:spcBef>
              <a:buClr>
                <a:srgbClr val="C2C2C2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/>
              </a:defRPr>
            </a:lvl3pPr>
            <a:lvl4pPr marL="1187450" indent="-182563">
              <a:spcBef>
                <a:spcPct val="20000"/>
              </a:spcBef>
              <a:buClr>
                <a:srgbClr val="EBEBEB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/>
              </a:defRPr>
            </a:lvl4pPr>
            <a:lvl5pPr marL="1462088" indent="-182563">
              <a:spcBef>
                <a:spcPct val="20000"/>
              </a:spcBef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5pPr>
            <a:lvl6pPr marL="19192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6pPr>
            <a:lvl7pPr marL="23764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7pPr>
            <a:lvl8pPr marL="28336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8pPr>
            <a:lvl9pPr marL="32908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9pPr>
          </a:lstStyle>
          <a:p>
            <a:pPr algn="ctr" defTabSz="1218630" fontAlgn="base">
              <a:spcBef>
                <a:spcPct val="0"/>
              </a:spcBef>
              <a:spcAft>
                <a:spcPct val="0"/>
              </a:spcAft>
              <a:buClr>
                <a:srgbClr val="DDDDDD"/>
              </a:buClr>
              <a:buNone/>
            </a:pPr>
            <a:r>
              <a:rPr kumimoji="1" lang="en-US" altLang="zh-TW" sz="3700" dirty="0">
                <a:solidFill>
                  <a:prstClr val="white"/>
                </a:solidFill>
                <a:latin typeface="Calibri" pitchFamily="34" charset="0"/>
              </a:rPr>
              <a:t>JAS &amp; Associates </a:t>
            </a:r>
          </a:p>
          <a:p>
            <a:pPr algn="ctr" defTabSz="1218630" fontAlgn="base">
              <a:spcBef>
                <a:spcPct val="0"/>
              </a:spcBef>
              <a:spcAft>
                <a:spcPct val="0"/>
              </a:spcAft>
              <a:buClr>
                <a:srgbClr val="DDDDDD"/>
              </a:buClr>
              <a:buNone/>
            </a:pPr>
            <a:r>
              <a:rPr kumimoji="1" lang="zh-TW" altLang="en-US" sz="3700" dirty="0">
                <a:solidFill>
                  <a:prstClr val="white"/>
                </a:solidFill>
                <a:latin typeface="Calibri" pitchFamily="34" charset="0"/>
              </a:rPr>
              <a:t>保健營養巿場推廣部主管 </a:t>
            </a:r>
            <a:endParaRPr kumimoji="1" lang="en-US" altLang="zh-TW" sz="3700" dirty="0">
              <a:solidFill>
                <a:prstClr val="white"/>
              </a:solidFill>
              <a:latin typeface="Calibri" pitchFamily="34" charset="0"/>
            </a:endParaRPr>
          </a:p>
          <a:p>
            <a:pPr algn="ctr" defTabSz="1218630" fontAlgn="base">
              <a:spcBef>
                <a:spcPct val="0"/>
              </a:spcBef>
              <a:spcAft>
                <a:spcPct val="0"/>
              </a:spcAft>
              <a:buClr>
                <a:srgbClr val="DDDDDD"/>
              </a:buClr>
              <a:buNone/>
            </a:pPr>
            <a:r>
              <a:rPr kumimoji="1" lang="en-US" altLang="zh-TW" sz="2700" dirty="0">
                <a:solidFill>
                  <a:prstClr val="white"/>
                </a:solidFill>
                <a:latin typeface="Calibri" pitchFamily="34" charset="0"/>
              </a:rPr>
              <a:t>Head of Healthcare Marketing, </a:t>
            </a:r>
          </a:p>
          <a:p>
            <a:pPr algn="ctr" defTabSz="1218630" fontAlgn="base">
              <a:spcBef>
                <a:spcPct val="0"/>
              </a:spcBef>
              <a:spcAft>
                <a:spcPct val="0"/>
              </a:spcAft>
              <a:buClr>
                <a:srgbClr val="DDDDDD"/>
              </a:buClr>
              <a:buNone/>
            </a:pPr>
            <a:r>
              <a:rPr kumimoji="1" lang="en-US" altLang="zh-TW" sz="2700" dirty="0">
                <a:solidFill>
                  <a:prstClr val="white"/>
                </a:solidFill>
                <a:latin typeface="Calibri" pitchFamily="34" charset="0"/>
              </a:rPr>
              <a:t>JAS &amp; Associates</a:t>
            </a:r>
            <a:endParaRPr kumimoji="1" lang="en-US" altLang="zh-TW" sz="27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5886477"/>
            <a:ext cx="6096000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66" tIns="60933" rIns="121866" bIns="60933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/>
              </a:defRPr>
            </a:lvl1pPr>
            <a:lvl2pPr marL="639763" indent="-2730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/>
              </a:defRPr>
            </a:lvl2pPr>
            <a:lvl3pPr marL="914400" indent="-182563">
              <a:spcBef>
                <a:spcPct val="20000"/>
              </a:spcBef>
              <a:buClr>
                <a:srgbClr val="C2C2C2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/>
              </a:defRPr>
            </a:lvl3pPr>
            <a:lvl4pPr marL="1187450" indent="-182563">
              <a:spcBef>
                <a:spcPct val="20000"/>
              </a:spcBef>
              <a:buClr>
                <a:srgbClr val="EBEBEB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/>
              </a:defRPr>
            </a:lvl4pPr>
            <a:lvl5pPr marL="1462088" indent="-182563">
              <a:spcBef>
                <a:spcPct val="20000"/>
              </a:spcBef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5pPr>
            <a:lvl6pPr marL="19192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6pPr>
            <a:lvl7pPr marL="23764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7pPr>
            <a:lvl8pPr marL="28336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8pPr>
            <a:lvl9pPr marL="32908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5D5D5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/>
              </a:defRPr>
            </a:lvl9pPr>
          </a:lstStyle>
          <a:p>
            <a:pPr algn="just" defTabSz="121863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zh-TW" altLang="en-US" sz="1300">
                <a:solidFill>
                  <a:prstClr val="white"/>
                </a:solidFill>
                <a:latin typeface="Calibri" pitchFamily="34" charset="0"/>
              </a:rPr>
              <a:t>此演講的內容並未受美國食品及藥物管理局評核。此產品並非作為診斷、醫療或預防任何疾病或狀況之用途。</a:t>
            </a:r>
            <a:r>
              <a:rPr kumimoji="1" lang="en-US" altLang="zh-TW" sz="1300">
                <a:solidFill>
                  <a:prstClr val="white"/>
                </a:solidFill>
                <a:latin typeface="Calibri" pitchFamily="34" charset="0"/>
              </a:rPr>
              <a:t>The statements contained in this presentation have not been evaluated by the Food and Drug Administration. 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9443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氧化壓力</a:t>
            </a:r>
            <a:endParaRPr lang="zh-HK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2" y="1893093"/>
            <a:ext cx="10945216" cy="38401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自由基生產過剩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生產過剩的自由基</a:t>
            </a:r>
            <a:r>
              <a:rPr lang="en-US" altLang="zh-TW" dirty="0">
                <a:solidFill>
                  <a:schemeClr val="bg1"/>
                </a:solidFill>
              </a:rPr>
              <a:t>&gt;</a:t>
            </a:r>
            <a:r>
              <a:rPr lang="zh-TW" altLang="en-US" dirty="0">
                <a:solidFill>
                  <a:schemeClr val="bg1"/>
                </a:solidFill>
              </a:rPr>
              <a:t>氧化應激</a:t>
            </a:r>
            <a:r>
              <a:rPr lang="en-US" altLang="zh-TW" dirty="0">
                <a:solidFill>
                  <a:schemeClr val="bg1"/>
                </a:solidFill>
              </a:rPr>
              <a:t>&gt;</a:t>
            </a:r>
            <a:r>
              <a:rPr lang="zh-TW" altLang="en-US" dirty="0">
                <a:solidFill>
                  <a:schemeClr val="bg1"/>
                </a:solidFill>
              </a:rPr>
              <a:t>損害人體細胞</a:t>
            </a:r>
          </a:p>
          <a:p>
            <a:pPr marL="0" indent="0">
              <a:lnSpc>
                <a:spcPct val="50000"/>
              </a:lnSpc>
              <a:buNone/>
            </a:pPr>
            <a:endParaRPr lang="zh-TW" altLang="en-US" sz="2700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29" y="5199901"/>
            <a:ext cx="6955927" cy="16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2" y="0"/>
            <a:ext cx="12191999" cy="685800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lIns="121866" tIns="60933" rIns="121866" bIns="60933" rtlCol="0" anchor="ctr">
            <a:noAutofit/>
          </a:bodyPr>
          <a:lstStyle/>
          <a:p>
            <a:pPr algn="ctr" defTabSz="1218630" fontAlgn="base">
              <a:spcBef>
                <a:spcPct val="0"/>
              </a:spcBef>
              <a:spcAft>
                <a:spcPct val="0"/>
              </a:spcAft>
            </a:pPr>
            <a:endParaRPr kumimoji="1" lang="en-US" sz="11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2" y="1796821"/>
            <a:ext cx="10945216" cy="38401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zh-TW" altLang="en-US" sz="4300" dirty="0">
                <a:solidFill>
                  <a:schemeClr val="bg1"/>
                </a:solidFill>
              </a:rPr>
              <a:t>現代生活環境</a:t>
            </a:r>
            <a:endParaRPr lang="en-US" altLang="zh-TW" sz="43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zh-TW" altLang="en-US" sz="3700" dirty="0">
                <a:solidFill>
                  <a:schemeClr val="bg1"/>
                </a:solidFill>
              </a:rPr>
              <a:t>吸入污染物</a:t>
            </a:r>
            <a:endParaRPr lang="en-US" altLang="zh-TW" sz="37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zh-TW" altLang="en-US" sz="4300" dirty="0">
                <a:solidFill>
                  <a:schemeClr val="bg1"/>
                </a:solidFill>
              </a:rPr>
              <a:t>紫外光</a:t>
            </a:r>
            <a:endParaRPr lang="en-US" altLang="zh-TW" sz="43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zh-TW" altLang="en-US" sz="4300" dirty="0">
                <a:solidFill>
                  <a:schemeClr val="bg1"/>
                </a:solidFill>
              </a:rPr>
              <a:t>疾病</a:t>
            </a:r>
          </a:p>
          <a:p>
            <a:pPr>
              <a:lnSpc>
                <a:spcPct val="80000"/>
              </a:lnSpc>
            </a:pPr>
            <a:r>
              <a:rPr lang="zh-TW" altLang="en-US" sz="4300" dirty="0">
                <a:solidFill>
                  <a:schemeClr val="bg1"/>
                </a:solidFill>
              </a:rPr>
              <a:t>越來越多的科學證據顯示細胞損傷跟慢性疾病之關係，例如：癌症，心血管疾病，糖尿病，老化。</a:t>
            </a:r>
            <a:endParaRPr lang="en-US" altLang="zh-TW" sz="4300" dirty="0">
              <a:solidFill>
                <a:schemeClr val="bg1"/>
              </a:solidFill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+mn-lt"/>
                <a:ea typeface="+mn-ea"/>
              </a:rPr>
              <a:t>氧化壓力</a:t>
            </a:r>
            <a:endParaRPr lang="zh-HK" alt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19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2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HK_LS2017_PPT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華康儷中黑"/>
        <a:cs typeface=""/>
      </a:majorFont>
      <a:minorFont>
        <a:latin typeface="Calibri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Office Theme">
  <a:themeElements>
    <a:clrScheme name="Marketing Pitch - Rocketo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249DCE"/>
      </a:accent1>
      <a:accent2>
        <a:srgbClr val="38ACC3"/>
      </a:accent2>
      <a:accent3>
        <a:srgbClr val="21B3A9"/>
      </a:accent3>
      <a:accent4>
        <a:srgbClr val="5FBD73"/>
      </a:accent4>
      <a:accent5>
        <a:srgbClr val="566986"/>
      </a:accent5>
      <a:accent6>
        <a:srgbClr val="D8D8D8"/>
      </a:accent6>
      <a:hlink>
        <a:srgbClr val="6DA4EC"/>
      </a:hlink>
      <a:folHlink>
        <a:srgbClr val="CF96E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Theme">
  <a:themeElements>
    <a:clrScheme name="Marketing Pitch - Rocketo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249DCE"/>
      </a:accent1>
      <a:accent2>
        <a:srgbClr val="38ACC3"/>
      </a:accent2>
      <a:accent3>
        <a:srgbClr val="21B3A9"/>
      </a:accent3>
      <a:accent4>
        <a:srgbClr val="5FBD73"/>
      </a:accent4>
      <a:accent5>
        <a:srgbClr val="566986"/>
      </a:accent5>
      <a:accent6>
        <a:srgbClr val="D8D8D8"/>
      </a:accent6>
      <a:hlink>
        <a:srgbClr val="6DA4EC"/>
      </a:hlink>
      <a:folHlink>
        <a:srgbClr val="CF96E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Theme">
  <a:themeElements>
    <a:clrScheme name="Marketing Pitch - Rocketo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249DCE"/>
      </a:accent1>
      <a:accent2>
        <a:srgbClr val="38ACC3"/>
      </a:accent2>
      <a:accent3>
        <a:srgbClr val="21B3A9"/>
      </a:accent3>
      <a:accent4>
        <a:srgbClr val="5FBD73"/>
      </a:accent4>
      <a:accent5>
        <a:srgbClr val="566986"/>
      </a:accent5>
      <a:accent6>
        <a:srgbClr val="D8D8D8"/>
      </a:accent6>
      <a:hlink>
        <a:srgbClr val="6DA4EC"/>
      </a:hlink>
      <a:folHlink>
        <a:srgbClr val="CF96EE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6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7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SalesPropPre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4381</Words>
  <Application>Microsoft Office PowerPoint</Application>
  <PresentationFormat>Custom</PresentationFormat>
  <Paragraphs>362</Paragraphs>
  <Slides>67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67</vt:i4>
      </vt:variant>
    </vt:vector>
  </HeadingPairs>
  <TitlesOfParts>
    <vt:vector size="86" baseType="lpstr">
      <vt:lpstr>25_Custom Design</vt:lpstr>
      <vt:lpstr>26_Custom Design</vt:lpstr>
      <vt:lpstr>27_Custom Design</vt:lpstr>
      <vt:lpstr>HDOfficeLightV0</vt:lpstr>
      <vt:lpstr>10_Office Theme</vt:lpstr>
      <vt:lpstr>11_Office Theme</vt:lpstr>
      <vt:lpstr>SalesPropPres</vt:lpstr>
      <vt:lpstr>13_Office Theme</vt:lpstr>
      <vt:lpstr>3_SalesPropPres</vt:lpstr>
      <vt:lpstr>14_Office Theme</vt:lpstr>
      <vt:lpstr>15_Office Theme</vt:lpstr>
      <vt:lpstr>HK_LS2017_PPT_Theme</vt:lpstr>
      <vt:lpstr>1_SalesPropPres</vt:lpstr>
      <vt:lpstr>16_Office Theme</vt:lpstr>
      <vt:lpstr>17_Office Theme</vt:lpstr>
      <vt:lpstr>18_Office Theme</vt:lpstr>
      <vt:lpstr>2_SalesPropPres</vt:lpstr>
      <vt:lpstr>4_SalesPropPres</vt:lpstr>
      <vt:lpstr>19_Office Theme</vt:lpstr>
      <vt:lpstr>PowerPoint Presentation</vt:lpstr>
      <vt:lpstr>PowerPoint Presentation</vt:lpstr>
      <vt:lpstr>PowerPoint Presentation</vt:lpstr>
      <vt:lpstr>市場覆蓋</vt:lpstr>
      <vt:lpstr>新產品巡禮</vt:lpstr>
      <vt:lpstr>PowerPoint Presentation</vt:lpstr>
      <vt:lpstr>PowerPoint Presentation</vt:lpstr>
      <vt:lpstr>氧化壓力</vt:lpstr>
      <vt:lpstr>氧化壓力</vt:lpstr>
      <vt:lpstr>自由基的形成</vt:lpstr>
      <vt:lpstr>抗氧化作用 – 維他命C及維他命E  </vt:lpstr>
      <vt:lpstr>抗氧化作用 – 維他命C及維他命E  </vt:lpstr>
      <vt:lpstr>維他命C</vt:lpstr>
      <vt:lpstr>抗氧化作用 – 維他命C及維他命E  </vt:lpstr>
      <vt:lpstr>維他命E  </vt:lpstr>
      <vt:lpstr>維他命E  </vt:lpstr>
      <vt:lpstr>綠茶</vt:lpstr>
      <vt:lpstr>PowerPoint Presentation</vt:lpstr>
      <vt:lpstr>綠茶</vt:lpstr>
      <vt:lpstr>PowerPoint Presentation</vt:lpstr>
      <vt:lpstr>綠茶</vt:lpstr>
      <vt:lpstr>綠茶與黑茶的對比</vt:lpstr>
      <vt:lpstr>綠茶萃取物</vt:lpstr>
      <vt:lpstr>硒</vt:lpstr>
      <vt:lpstr>PowerPoint Presentation</vt:lpstr>
      <vt:lpstr>歐洲藍莓</vt:lpstr>
      <vt:lpstr>大豆萃取物</vt:lpstr>
      <vt:lpstr>當歸萃取物</vt:lpstr>
      <vt:lpstr>當歸萃取物</vt:lpstr>
      <vt:lpstr>野生淮山</vt:lpstr>
      <vt:lpstr>聖潔莓萃取物</vt:lpstr>
      <vt:lpstr>木賊萃取物</vt:lpstr>
      <vt:lpstr>紅花苜蓿萃取物</vt:lpstr>
      <vt:lpstr>纈草萃取物</vt:lpstr>
      <vt:lpstr>西番蓮萃取物</vt:lpstr>
      <vt:lpstr>丹蔘萃取物</vt:lpstr>
      <vt:lpstr>維他命B</vt:lpstr>
      <vt:lpstr>為甚麼要攝取維他命B？</vt:lpstr>
      <vt:lpstr>維他命B缺乏症狀</vt:lpstr>
      <vt:lpstr>維他命B群</vt:lpstr>
      <vt:lpstr>核黃素（維他命B2）</vt:lpstr>
      <vt:lpstr>維他命B</vt:lpstr>
      <vt:lpstr>維他命B – 研究</vt:lpstr>
      <vt:lpstr>增加攝取維他命B的十種原因 </vt:lpstr>
      <vt:lpstr>PowerPoint Presentation</vt:lpstr>
      <vt:lpstr>PowerPoint Presentation</vt:lpstr>
      <vt:lpstr>PowerPoint Presentation</vt:lpstr>
      <vt:lpstr>PowerPoint Presentation</vt:lpstr>
      <vt:lpstr>了解更多關於更年期</vt:lpstr>
      <vt:lpstr>隆重介紹</vt:lpstr>
      <vt:lpstr>成分</vt:lpstr>
      <vt:lpstr>好處</vt:lpstr>
      <vt:lpstr>市場定位</vt:lpstr>
      <vt:lpstr>價值定位</vt:lpstr>
      <vt:lpstr>市場比較 及 銷售功具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更多新產品推出…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Chelsie Lee</cp:lastModifiedBy>
  <cp:revision>72</cp:revision>
  <dcterms:created xsi:type="dcterms:W3CDTF">2017-02-17T21:11:56Z</dcterms:created>
  <dcterms:modified xsi:type="dcterms:W3CDTF">2017-11-08T07:34:38Z</dcterms:modified>
</cp:coreProperties>
</file>